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heme/theme2.xml" ContentType="application/vnd.openxmlformats-officedocument.them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1.xml" ContentType="application/vnd.openxmlformats-officedocument.presentationml.notesSl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ink/ink1.xml" ContentType="application/inkml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ink/ink2.xml" ContentType="application/inkml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ink/ink3.xml" ContentType="application/inkml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notesSlides/notesSlide2.xml" ContentType="application/vnd.openxmlformats-officedocument.presentationml.notesSlide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ink/ink4.xml" ContentType="application/inkml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ink/ink5.xml" ContentType="application/inkml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notesSlides/notesSlide3.xml" ContentType="application/vnd.openxmlformats-officedocument.presentationml.notesSlide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ink/ink6.xml" ContentType="application/inkml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7" r:id="rId2"/>
    <p:sldId id="337" r:id="rId3"/>
    <p:sldId id="309" r:id="rId4"/>
    <p:sldId id="298" r:id="rId5"/>
    <p:sldId id="310" r:id="rId6"/>
    <p:sldId id="299" r:id="rId7"/>
    <p:sldId id="313" r:id="rId8"/>
    <p:sldId id="336" r:id="rId9"/>
    <p:sldId id="259" r:id="rId10"/>
    <p:sldId id="420" r:id="rId11"/>
    <p:sldId id="278" r:id="rId12"/>
    <p:sldId id="311" r:id="rId13"/>
    <p:sldId id="419" r:id="rId14"/>
    <p:sldId id="418" r:id="rId15"/>
    <p:sldId id="431" r:id="rId16"/>
    <p:sldId id="312" r:id="rId17"/>
    <p:sldId id="348" r:id="rId18"/>
    <p:sldId id="351" r:id="rId19"/>
    <p:sldId id="314" r:id="rId20"/>
    <p:sldId id="432" r:id="rId21"/>
    <p:sldId id="281" r:id="rId22"/>
    <p:sldId id="288" r:id="rId23"/>
    <p:sldId id="344" r:id="rId24"/>
  </p:sldIdLst>
  <p:sldSz cx="9144000" cy="5715000" type="screen16x1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75">
          <p15:clr>
            <a:srgbClr val="A4A3A4"/>
          </p15:clr>
        </p15:guide>
        <p15:guide id="2" pos="290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0" clrIdx="0"/>
  <p:cmAuthor id="2" name="lenovo" initials="l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37" d="100"/>
          <a:sy n="137" d="100"/>
        </p:scale>
        <p:origin x="972" y="126"/>
      </p:cViewPr>
      <p:guideLst>
        <p:guide orient="horz" pos="1775"/>
        <p:guide pos="290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284.28772" units="1/cm"/>
          <inkml:channelProperty channel="Y" name="resolution" value="499.64926" units="1/cm"/>
          <inkml:channelProperty channel="T" name="resolution" value="1" units="1/dev"/>
        </inkml:channelProperties>
      </inkml:inkSource>
      <inkml:timestamp xml:id="ts0" timeString="2021-03-19T02:42:47.23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6491 6798 0,'0'0'0,"0"0"0,0 0 0,0 0 0,0 0 0,0 0 0,0 0 0,0 0 0,0 0 0,0 0 0,-9 12 0,9-12 0,0 0 0,-20 30 0,20-30 0,-31 51 0,-9 17 16,-2 17-16,-8 12 16,-1 5-1,1 4 1,9-4-16,7-12 15,11-13 1,10-22-16,6-24 16,14-28-1,6-30-15,11-28 16</inkml:trace>
  <inkml:trace contextRef="#ctx0" brushRef="#br0" timeOffset="452.4">6472 6812 0,'6'40'0,"3"28"0,0 24 0,1 13 16,0 7 0,1 0-16,2-7 15,1-16 1,7-18-1,0-23-15,9-25 16,13-28 0,7-30-16,9-31 15,10-21 1,1-16-1,0-10-15,-3 0 16,-10 7 0,-11 15-16,-13 23 15,-13 21 1,-12 22-16,-11 27 15,-11 20 1,-3 18 0,-4 13-16</inkml:trace>
  <inkml:trace contextRef="#ctx0" brushRef="#br0" timeOffset="1154.4">9021 7004 0,'-24'40'0,"-18"33"0,-9 20 0,-6 13 16,-4 7 0,5 2-16,8-7 15,11-14 1,11-20-1,9-25-15,17-30 16,9-35 0,11-32-1,0-2-15</inkml:trace>
  <inkml:trace contextRef="#ctx0" brushRef="#br0" timeOffset="1575.6">8944 7045 0,'8'15'0,"3"19"0,-11-34 0,14 59 0,-2 21 15,3 19-15,0 11 16,2 3-1,3-4-15,5-11 16,7-19 0,4-22-1,6-24-15,10-29 16,6-30-1,6-35 1,0-25-16,1-20 16,-3-9-1,-7 1 1,-10 7-16,-7 14 15,-12 18 1,-8 19-16,-18 21 16,-12 19-1,-7 22 1,-6 16-16,-7 18 15</inkml:trace>
  <inkml:trace contextRef="#ctx0" brushRef="#br0" timeOffset="2761.2">7728 7095 0,'0'0'0,"4"11"0,-4-11 0,0 0 0,0 0 0,6 19 0,-6-19 0,0 0 0,6 21 0,-6-21 0,5 17 0,-1-8 15,0-10-15</inkml:trace>
  <inkml:trace contextRef="#ctx0" brushRef="#br0" timeOffset="3073.2">8190 7117 0,'0'0'0,"2"11"0,-2-11 0,0 0 0,6 13 0,-6-13 0,7 9 0</inkml:trace>
  <inkml:trace contextRef="#ctx0" brushRef="#br0" timeOffset="3494.4">7736 7413 0,'0'0'0,"6"10"0,-6-10 0,0 0 0,0 0 0,11 15 0,-11-15 0,0 0 0,14 16 0,-14-16 0,13 12 0,-4-3 15</inkml:trace>
  <inkml:trace contextRef="#ctx0" brushRef="#br0" timeOffset="3728.4">8182 7441 0,'8'8'0,"1"5"0,-9-13 0,0 0 0,0 0 0,0 0 0,10 14 0,-10-14 0,0 0 0,0 0 0,4 9 0,-4-9 0,0 0 0,0 5 0,0-5 0</inkml:trace>
  <inkml:trace contextRef="#ctx0" brushRef="#br0" timeOffset="4056">7770 7745 0,'0'0'0,"0"0"0,0 0 0,0 0 0,0 0 0,0 0 0,0 13 0,2 6 0,-2-19 0,0 0 0,0 0 0,4 18 0,-4-18 0,0 0 0,2 13 0,-2-13 0,3 8 0,2-5 0</inkml:trace>
  <inkml:trace contextRef="#ctx0" brushRef="#br0" timeOffset="4227.6">8204 7816 0,'3'11'0,"5"8"0,-8-19 0,0 0 0,0 0 0,9 17 0,-9-17 0,0 0 0,-1 11 0,1-11 0</inkml:trace>
  <inkml:trace contextRef="#ctx0" brushRef="#br0" timeOffset="9469.2001">6534 6282 0,'0'0'0,"0"0"0,0 0 0,0 0 0,0 0 0,0 0 0,0 0 0,0 0 0,5 15 0,-5-15 0,6 18 0,0-1 0,-6-17 0,7 12 0,-1-4 0,-6-8 15,0 0 1,0 0-16,1-5 15,0-7 1,-2 0-16,0-1 16,-5 1-1,-1 4-15,1 2 16,2 2-1,0 4-15,1 4 16,0 2 0,3 2-1,0 3-15,6 1 16,2-3-1,5-9-15,-1-3 16</inkml:trace>
  <inkml:trace contextRef="#ctx0" brushRef="#br0" timeOffset="9937.2001">6974 6325 0,'0'0'0,"0"0"0,0 0 0,0 0 0,0 0 0,0 0 0,0 0 0,0 0 0,0 0 0,0 0 0,0 0 0,0 0 0,7 8 0,-7-8 0,0 0 0,0 0 0,13 13 0,-13-13 0,0 0 0,14 11 0,-14-11 0,17 10 0,-5-7 16,1-4-16,-3-2 15,-2-4 1,-3 1-16,-1 0 16,-4-1-1,-3 4-15,-2 0 16,-4 4-1,-2 1-15,0 0 16,3 3 0,5 2-1,5-1-15,6-2 16,7-4-1,13 20-15</inkml:trace>
  <inkml:trace contextRef="#ctx0" brushRef="#br0" timeOffset="10670.4001">9111 6522 0,'0'0'0,"0"0"0,0 0 0,0 0 0,0 0 0,4 15 0,-4-15 0,0 0 0,4 21 0,-4-21 0,6 23 0,5-7 0,-1-7 16,1-3 0,0-8-16,-2-3 15,-4-3 1,-3-3-1,-6 1-15,-1-2 16,-3 5 0,-2 6-16,-3 3 15,1 3 1,3 3-1,3 2-15,4-1 16,2 0 0,4-5-16,6-5 15</inkml:trace>
  <inkml:trace contextRef="#ctx0" brushRef="#br0" timeOffset="11013.6001">9398 6537 0,'0'0'0,"0"11"0,0-11 0,0 0 0,0 0 0,0 20 0,0-20 0,0 0 0,5 20 0,-5-20 0,6 20 0,5-6 15,0-3-15,-2-8 16,3-3-1,-4-2 1,-3-5-16,-5-1 16,-7 1-1,-6 0-15,-8 4 16,-3 0-1</inkml:trace>
  <inkml:trace contextRef="#ctx0" brushRef="#br0" timeOffset="17628.0001">6849 5936 0,'-8'-10'0,"-3"-4"0,11 14 0,0 0 0,-17-11 0,17 11 0,-21-6 0,-7 7 16,-8 6-16,-9 9 15,-12 4 1,-7 4-16,-8 7 15,-3 5 1,-5 8 0,2 8-1,1 3-15,7 4 16,1 3-1,3 4 1,5 4-16,4 6 16,5 2-1,6 3 1,7-1-16,4-1 15,9-1 1,3-2-16,8 2 16,8-1-1,3 0 1,9 2-16,7-3 15,9 1 1,8 1 0,7 0-1,5-3-15,3-2 16,6-2-1,7-3-15,6-3 16,4-6 0,4-2-1,5-5-15,5-2 16,5-5-1,2-3 1,6-6-16,2-6 16,3-5-1,-1-6-15,3-8 16,1-4-1,-4-5 1,4-5-16,-3-5 16,0-8-1,-4-3 1,-4-4-16,-1-4 15,-5-5 1,-3 0-16,-5-6 16,-3-2-1,-7-3 1,-2-2-16,-5-3 15,-5-2 1,-7-3 0,-3-2-16,-7-2 15,-4 1 1,-5-3-16,-6-1 15,-6 0 1,-6-5 0,-5-1-16,-6-3 15,-9 1 1,-3-1-16,-3-1 15,-6-1 1,-4 0 0,-5-2-16,-5 0 15,-1 3 1,-7-5-1,-3 1-15,-7 2 16,-7 0 0,-5 3-16,-2 3 15,-6 2 1,-7 4-1,-6 5-15,-3 7 16,-2 6 0,-6 6-1,-2 7-15,-1 7 16,-1 5-1,5 9 1,1 7-16,2 8 16,4 7-1,-2 11 1,0 9-16,-1 6 15,17-7 1</inkml:trace>
  <inkml:trace contextRef="#ctx0" brushRef="#br0" timeOffset="22074.0001">8539 6126 0,'0'-14'0,"-3"-5"0,3 19 0,0 0 0,0 0 0,-9-15 0,9 15 0,0 0 0,-19-7 0,19 7 0,-29 2 0,-10 9 16,-6 7 0,-11 8-1,-7 8-15,-8 8 16,-2 9-1,-3 6-15,1 12 16,0 6 0,1 8-1,5 0-15,3 4 16,5 0-1,3 2 1,5 2-16,6 0 16,6 2-1,8 0 1,11 3-16,12 0 15,14-2 1,9 0-16,11-4 16,10-3-1,14 0 1,11-7-16,14-4 15,9-3 1,12-5 0,8-7-16,11-6 15,7-5 1,8-10-16,9-8 15,10-9 1,1-9 0,7-6-16,3-9 15,4-9 1,-6-11-16,-8-9 15,-2-10 1,-6-14 0,-14-7-16,-10-9 15,-6-8 1,-11-7-1,-10-8-15,-14-5 16,-14-5 0,-11-5-1,-14-2-15,-16 0 16,-17-1-1,-14 2-15,-14 3 16,-14 0 0,-11 5-1,-14 4-15,-13 4 16,-12 4-1,-13 4 1,-10 8-16,-1 7 16,-9 8-1,-2 10-15,-1 7 16,-8 9-1,-2 9 1,-1 12-16,-3 13 16,-7 15-1,-1 13 1,-3 15-16,9 12 15,32-8 1</inkml:trace>
  <inkml:trace contextRef="#ctx0" brushRef="#br0" timeOffset="36348.0002">2760 5497 0,'8'24'0,"7"20"0,2 14 16,2 12-16,0 5 15,0 3 1,-1-2-1,-4-6-15,0-11 16,-6-12 0,-3-17-1,-1-12-15,-2-18 16,-1-22-1,-4-21-15,-3 1 16</inkml:trace>
  <inkml:trace contextRef="#ctx0" brushRef="#br0" timeOffset="36660.0002">2823 5603 0,'40'-15'0,"33"-10"0,22-1 0,15 4 16,1 10 0,-13 9-1,-19 12-15,-23 8 16,-27 10-1,-27 10-15,-23 8 16,-21 9 0,-12 1-1,-3-3-15,0-11 16,4-17-1,10-17-15</inkml:trace>
  <inkml:trace contextRef="#ctx0" brushRef="#br0" timeOffset="37112.4002">3144 5688 0,'0'0'0,"0"0"0,0 0 0,0 0 0,0 0 0,0 0 0,0 0 0,0 0 0,0 0 0,0 0 0,18-2 0,-18 2 0,0 0 0,32-4 0,-32 4 0,45-2 0,4 2 16,-7 2 0,-9 4-1,-14 7-15,-21 10 16,-24 12-1,-23 6-15,-12 6 16,-8 1 0,6-6-1,9-11-15,16-8 16,20-11-1,18-12-15,8 0 16,23-8 0,11-4-16,8-2 15,2 0 1,-8 6-1,-12 3-15,-13 1 16,-13-3 0,-12-8-16,-13-12 15,-4-16 1,4 4-1</inkml:trace>
  <inkml:trace contextRef="#ctx0" brushRef="#br0" timeOffset="37408.8002">3256 5236 0,'-1'29'0,"-4"29"0,-4 23 15,-2 25 1,0 14-16,-3 10 15,5 0 1,4-7 0,8-16-16,7-19 15,11-26 1,9-29-16,13-30 15,11-31 1,10-26 0,7-24-16,-4-22 15,-17 13 1</inkml:trace>
  <inkml:trace contextRef="#ctx0" brushRef="#br0" timeOffset="37798.8002">3829 5370 0,'19'0'0,"15"7"0,-34-7 0,44 15 0,0 12 15,-9 14 1,-18 9-1,-23 11-15,-16 7 16,-8 3 0,-2-2-1,11-6-15,10-6 16,17-9-1,13-7-15,6-4 16,1-4 0,-7 0-1,-6 1-15,-13 0 16,-17 3-1,-13-3-15,-11-1 16,-4-7 0,-4-13-1,0-17-15,10-7 16</inkml:trace>
  <inkml:trace contextRef="#ctx0" brushRef="#br0" timeOffset="38017.2002">3640 5943 0,'19'-7'0,"17"-6"0,-36 13 0,58-18 0,20-7 16,16-2-1,9-1-15,-2 1 16,-9-1 0,-22-1-1,-23 6-15</inkml:trace>
  <inkml:trace contextRef="#ctx0" brushRef="#br0" timeOffset="38220.0002">4529 5532 0,'38'-14'0,"31"-5"0,12 0 15,-4 11 1,-20 15-1,-30 4-15,-40 5 16</inkml:trace>
  <inkml:trace contextRef="#ctx0" brushRef="#br0" timeOffset="38844.0003">4410 5836 0,'30'-3'0,"14"2"0,-8 9 16,-16 14-16,-19 17 16,-19 14-1,-14 6-15,-3-1 16,7-7-1,7-11 1,9-16-16,14-17 16,15-20-1,10-21-15,16-20 16,8-18-1,7-20 1,2-11-16,-5-5 16,-16-1-1,-13 2-15,-17 8 16,-13 11-1,-13 14 1,-8 17-16,-2 22 16,2 18-1,0 23-15,6 25 16,6 22-1,9 21 1,10 20-16,15 16 16,5 12-1,7 6 1,5 1-16,4-5 15,3-8 1,1-16-16,2-18 16,-1-24-1,-4-23 1,-1-27-16,-8-31 15,-10-8 1</inkml:trace>
  <inkml:trace contextRef="#ctx0" brushRef="#br0" timeOffset="39046.8003">5143 5073 0,'0'0'0,"4"14"0,-4-14 0,0 0 0,14 30 0,-14-30 0,30 46 0,8 10 0,-7-11 16</inkml:trace>
  <inkml:trace contextRef="#ctx0" brushRef="#br0" timeOffset="39234.0003">5493 5780 0,'-2'23'0,"-2"6"0,4-29 0,-5 22 0</inkml:trace>
  <inkml:trace contextRef="#ctx0" brushRef="#br0" timeOffset="39358.8003">5459 6027 0,'13'10'0,"4"2"0,-17-12 0</inkml:trace>
  <inkml:trace contextRef="#ctx0" brushRef="#br0" timeOffset="50419.2003">3019 8870 0,'0'0'0,"0"0"0,0 0 0,0 0 0,14 5 0,-14-5 0,16 10 0,-5 6 0,-11-16 0,4 24 0,-12 7 15,-13 6-15,-14 7 16,-7 3 0,0-2-16,2-3 15,8-8 1,10-13-1,11-7-15,11-14 16,14-12 0,11-6-16,11-3 15,3 0 1,0 6-1,-4 8-15,-7 11 16,-12 13 0,-12 13-1,-20 13-15,-16 11 16,-8 9-1,-4 2 1,2-5-16,8-13 16,12-11-1,13-15-15,14-12 16,15-15-1,11-7-15,10-4 16,-4 3 0,-5 9-16,-9 12 15,-14 14 1,-9 15-1,-17 15-15,-9 8 16,-5 1 0,5-6-16,4-11 15,9-14 1,11-15-1,9-17-15,12-21 16,14-20 0,5-17-16,3-11 15,1-12 1,-12 15-1</inkml:trace>
  <inkml:trace contextRef="#ctx0" brushRef="#br0" timeOffset="50637.6003">3236 9209 0,'37'-12'0,"20"-4"0,7-1 15,-1 3 1,-6 3-1,-16 2-15,-17 3 16,-16 0 0,-22-4-16,-12-6 15,-6-9 1</inkml:trace>
  <inkml:trace contextRef="#ctx0" brushRef="#br0" timeOffset="50965.2003">3424 8976 0,'0'0'0,"8"15"0,-8-15 0,0 0 0,9 32 0,-9-32 0,4 44 0,-8 7 16,-9 6-16,-16 6 15,-7 1 1,-6-2-1,1-10-15,7-13 16,11-12 0,12-16-16,18-12 15,20-13 1,15-9-16,11-6 15,0 2 1,-1 6 0,-11 9-16,-16 8 15,-23 7 1,-25 4-16</inkml:trace>
  <inkml:trace contextRef="#ctx0" brushRef="#br0" timeOffset="51183.6003">3152 9612 0,'11'23'0,"6"17"0,3 2 15,-1 0-15,-5-3 16,-1-8-1,-5-9 1,-5-11-16,-8-15 16,-11-13-1,-8-8-15</inkml:trace>
  <inkml:trace contextRef="#ctx0" brushRef="#br0" timeOffset="51558.0003">3236 9655 0,'30'-14'0,"23"-5"0,10 2 15,0 7-15,-11 10 16,-9 6 0,-18 12-16,-18 7 15,-23 8 1,-12 6-1,-11-2-15,-3-5 16,4-10 0,3-9-1,9-9-15,8-8 16,12-5-1,12-5-15,12-4 16,8 0 0,7 1-16,6 2 15,3 3 1,0 4-16,-4 2 15,-3-2 1,-11-5 0,-10-6-16,-11-11 15</inkml:trace>
  <inkml:trace contextRef="#ctx0" brushRef="#br0" timeOffset="51807.6003">3662 9238 0,'11'-5'0,"12"-6"0,-23 11 0,40-11 0,13 3 16,3 2-1,-1 4-15,-10 2 16,-9 0-1,-17-5-15,-13-7 16,-13-9 0,-12-13-1,-8-11-15</inkml:trace>
  <inkml:trace contextRef="#ctx0" brushRef="#br0" timeOffset="52743.6003">3871 8856 0,'9'46'0,"1"35"0,1 22 0,-6 21 16,-5 12-1,-1 9 1,-3 1-16,-5-13 15,3-19 1,0-23-16,-1-27 16,0-30-1,4-30-15,1-30 16,0-30-1,4-25-15,2-20 16,1-15 0,1-4-1,0 10-15,2 24 16,3 25-1,-5 25 1,-6 24-16,-12 25 16,-9 25-1,-8 16-15,-8 14 16,-1-1-1,8-7-15,7-16 16,8-20 0,11-24-1,20-30-15,12-28 16,16-26-1,15-16-15,10-9 16,10 2 0,2 9-1,-7 16-15,-16 22 16,-16 22-1,-19 24 1,-21 24-16,-21 21 16,-13 16-1,-2 8-15,8-3 16,13-7-1,16-14-15,16-15 16,18-12 0,18-9-1,6-1-15,-3 2 16,-10 6-1,-10 12 1,-15 16-16,-10 20 16,-9 17-1,-11 15-15,-7 13 16,-2 8-1,-2-2-15,-1-4 16,3-10 0,2-17-1,0-18-15,3-22 16,0-19-1,-2-21-15,-6-22 16,-2-22 0,-9-17-1,-4-15-15,7 12 16</inkml:trace>
  <inkml:trace contextRef="#ctx0" brushRef="#br0" timeOffset="53118.0003">4130 9350 0,'-10'41'0,"-6"19"0,-2 2 16,2-9-1,7-14-15,4-15 16,5-24-1,6-1 1,13-19-16,8-9 16,2-3-1,-3 7-15,-1 8 16,-2 13-1,-2 10 1,-4 15-16,-1 9 16,-5 8-1,-2 0-15,-3-2 16,-1-9-1,0-15-15,3-16 16,0-24 0,-4-4-16</inkml:trace>
  <inkml:trace contextRef="#ctx0" brushRef="#br0" timeOffset="53305.2003">4668 9215 0,'57'0'0,"22"0"0,3 3 0,-9-2 15,-14-1 1,-23-2-16,-30-1 15</inkml:trace>
  <inkml:trace contextRef="#ctx0" brushRef="#br0" timeOffset="53976.0003">4612 9464 0,'39'12'0,"14"10"0,-1 3 0,-12 4 15,-21 5 1,-25 8 0,-22 7-16,-11 4 15,-5 0 1,8-5-1,9-10-15,16-11 16,13-12 0,15-17-16,15-18 15,10-14 1,3-15-1,2-13-15,1-13 16,-6-9 0,-8-7-16,-9-2 15,-14-1 1,-11 5-1,-9 7-15,-8 11 16,-2 11 0,0 11-1,2 18-15,10 19 16,4 19-1,5 27 1,6 22-16,-1 23 16,8 22-1,7 14 1,7 11-16,4 1 15,8-2 1,4-9-16,2-17 16,0-18-1,0-21-15,-11-22 16,-8-24-1,-8-27 1,-13-29-16,-14-29 16,-4 4-1</inkml:trace>
  <inkml:trace contextRef="#ctx0" brushRef="#br0" timeOffset="54163.2004">5129 8820 0,'15'7'0,"10"8"0,-25-15 0,39 28 0,5 12 16,-2 5-16,-10-9 15</inkml:trace>
  <inkml:trace contextRef="#ctx0" brushRef="#br0" timeOffset="54381.6004">5807 9633 0,'6'15'0,"1"3"0,-7-18 0,0 0 0,0 0 0,8 10 0,-8-10 0,0 0 0,6 2 0,-6-2 0</inkml:trace>
  <inkml:trace contextRef="#ctx0" brushRef="#br0" timeOffset="54490.8004">5779 9810 0,'7'15'0,"1"1"0,-8-16 0</inkml:trace>
  <inkml:trace contextRef="#ctx0" brushRef="#br0" timeOffset="56253.6004">7037 10220 0,'1'17'0,"-4"25"0,3-42 0,-16 64 0,-10 19 16,-11 15-16,-7 9 16,-1 5-1,3-6 1,5-11-16,12-15 15,8-21 1,15-25-16,9-26 16,13-32-1,6-25 1,-7 2-16</inkml:trace>
  <inkml:trace contextRef="#ctx0" brushRef="#br0" timeOffset="56721.6004">7030 10256 0,'0'0'0,"0"15"0,0-15 0,0 0 0,1 32 0,-1-32 0,6 44 0,1 11 0,3 7 16,5 3-1,9 3-15,-2-4 16,5-1-1,-2-8-15,4-9 16,-2-12 0,-2-15-1,0-19-15,1-21 16,-1-21-1,6-19 1,3-21-16,5-13 16,-2-5-1,4 2-15,-4 6 16,-5 13-1,-5 13 1,-8 21-16,-6 15 16,-13 30-1,-7 1-15,-3 12 16</inkml:trace>
  <inkml:trace contextRef="#ctx0" brushRef="#br0" timeOffset="57345.6004">7742 10425 0,'17'-13'0,"21"-5"0,-38 18 0,53-13 0,17 7 16,10 4-1,6 4 1,2 3-16,-7 2 15,-12 1 1,-15-1-16,-23-5 16,-31-2-1,-1-4-15</inkml:trace>
  <inkml:trace contextRef="#ctx0" brushRef="#br0" timeOffset="57642.0004">7736 10616 0,'19'-1'0,"16"-3"0,-35 4 0,48-7 0,13-3 16,9-2-16,4-2 16,-2 2-1,-4 2-15,-5 6 16,-10 4-1,-11 3 1,-13 3-16,-12 0 16,-14 0-1</inkml:trace>
  <inkml:trace contextRef="#ctx0" brushRef="#br0" timeOffset="57954.0004">7651 10871 0,'0'0'0,"20"-6"0,-20 6 0,0 0 0,42-8 0,-42 8 0,57-11 0,11 0 16,4 2-16,6 4 15,0 4 1,-6 3-1,-6-1-15,-11-2 16,-11-7 0,-10-19-16</inkml:trace>
  <inkml:trace contextRef="#ctx0" brushRef="#br0" timeOffset="58312.8004">8713 10262 0,'0'0'0,"-2"18"0,2-18 0,0 0 0,-11 36 0,11-36 0,-19 51 0,-11 18 15,-8 12 1,-5 8-16,1 2 15,4-3 1,5-9-16,4-14 16,5-15-1,7-22-15,12-24 16,8-23-1,5-23 1</inkml:trace>
  <inkml:trace contextRef="#ctx0" brushRef="#br0" timeOffset="58749.6004">8567 10390 0,'18'-10'0,"9"3"0,-27 7 0,27 12 0,-5 18 0,-4 21 15,-3 14 1,-4 13 0,-3 10-16,-1 7 15,1 2 1,0-7-1,3-13-15,0-15 16,5-18 0,2-19-16,3-20 15,2-24 1,5-18-16,3-19 15,5-18 1,2-10 0,3-9-16,-2-3 15,-2 2 1,-6 8-1,-4 7-15,-10 11 16,-11 13 0,-8 15-16,-8 12 15,1 10 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284.28772" units="1/cm"/>
          <inkml:channelProperty channel="Y" name="resolution" value="499.64926" units="1/cm"/>
          <inkml:channelProperty channel="T" name="resolution" value="1" units="1/dev"/>
        </inkml:channelProperties>
      </inkml:inkSource>
      <inkml:timestamp xml:id="ts0" timeString="2021-03-19T02:45:23.18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5459 8728 0,'0'0'0,"0"0"0,0 0 0,0 0 0,0 0 0,0 0 0,0 0 0,0 0 0,14-1 0,-14 1 0,28-1 0,8 1 0,6 0 16,2 0-1,0-1 1,-3 0-1,-7 1-15,0 0 16,-9-2-16,-6-1 16,-5 3-1,-14 0-15,-1-7 16,-12-1-1,-8-4-15</inkml:trace>
  <inkml:trace contextRef="#ctx0" brushRef="#br0" timeOffset="300">5570 8509 0,'0'0'0,"0"0"0,0 0 0,0 0 0,0 0 0,0 0 0,0 0 0,0 0 0,0 0 0,0 0 0,6 15 0,-6-15 0,0 0 0,11 26 0,-11-26 0,8 38 0,-3 7 0,-1 2 15,0 2 1,-4-3 0,3-5-1,0-13-15,0-15 16,1-16-1</inkml:trace>
  <inkml:trace contextRef="#ctx0" brushRef="#br0" timeOffset="560">5947 8488 0,'8'13'0,"1"16"0,-9-29 0,8 41 0,-3 16 16,-2 10 0,-3 5-16,-3 1 15,0-2 1,-3-6-16,-1-15 15,1-17 1,0-22 0</inkml:trace>
  <inkml:trace contextRef="#ctx0" brushRef="#br0" timeOffset="1000">5493 7095 0,'15'4'0,"16"1"0,-31-5 0,44 5 0,6 1 16,9-4-16,0-2 31,-3-4-31,-12-7 16,-15-4-16,-17-8 15,-15-2 1,-8-2-16</inkml:trace>
  <inkml:trace contextRef="#ctx0" brushRef="#br0" timeOffset="1220">5717 6939 0,'0'0'0,"0"14"0,0-14 0,0 0 0,0 24 0,0-24 0,-3 35 0,2 9 0,0 6 16,0 5-1,-2-1-15,-2-5 32,2-13-32,-2-16 15,2-17 1,-1-16-16</inkml:trace>
  <inkml:trace contextRef="#ctx0" brushRef="#br0" timeOffset="1610">5933 6911 0,'0'0'0,"16"-1"0,-16 1 0,0 0 0,28 4 0,-28-4 0,35 12 0,-1 9 0,-7 9 15,-7 1 1,-14 2 0,-9-1-1,-10-2-15,-6-1 16,5-3-1,1-3-15,11-1 16,5 0-16,9 0 16,6 3-1,-1 2 1,-5 4-1,-7 7-15,-13 6 16,-13 5 0,-15 4-16,-14-7 15,6-13 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284.28772" units="1/cm"/>
          <inkml:channelProperty channel="Y" name="resolution" value="499.64926" units="1/cm"/>
          <inkml:channelProperty channel="T" name="resolution" value="1" units="1/dev"/>
        </inkml:channelProperties>
      </inkml:inkSource>
      <inkml:timestamp xml:id="ts0" timeString="2021-03-19T02:49:14.24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16497 8558 0,'0'0'0,"0"0"0,0 0 0,0 0 0,0 0 0,16-2 0,-16 2 0,0 0 0,22-1 0,-22 1 0,32-1 0,1 1 0,-4 0 16,-4 0-16,-4 1 16,-2-1-1,-1-2-15,2-1 16,6 1-1,0-3-15,3-2 16,-7-6 0</inkml:trace>
  <inkml:trace contextRef="#ctx0" brushRef="#br0" timeOffset="514.8001">16951 8184 0,'14'-1'0,"8"4"0,-22-3 0,37 10 0,4 10 16,-2 6-1,-3 5-15,-10 5 16,-15 3-1,-15 3 1,-12-1-16,-7-3 16,-5-5-1,2-5-15,6-4 16,8-7-1,13-1 1,13-4-16,13-3 16,9 0-1,0 3-15,-7 1 16,-11 4-1,-13 3 1,-19 6-16,-27 7 16,-23 5-1,-21 1-15,-9-24 16,18-15-1</inkml:trace>
  <inkml:trace contextRef="#ctx0" brushRef="#br0" timeOffset="27487.2002">12549 11550 0,'0'0'0,"0"0"0,0 0 0,0 0 0,0 0 0,0 0 0,0 0 0,0 0 0,0 0 0,0 0 0,0 0 0,0 0 0,0 0 0,0 0 0,0 0 0,0 0 0,0 0 0,0 0 0,0 0 0,-10-3 0,10 3 0,-11-4 0,0 0 0,11 4 0,0 0 0,0 0 0,0 0 0,0 0 0,0 0 0,0 0 0,0 0 0,0 0 0,0 0 0,0 0 0,0 0 0,0 0 0,0 0 0,0 0 0,0 0 0,0 0 0,0 0 0,0 0 0,0 0 0,0 0 0,0 0 0,0 0 0,0 0 0,0 0 0,0 0 0,0 0 0,0 0 0,0 0 0,-6-3 0,6 3 0,0 0 0,0 0 0,0 0 0,0 0 0,0 0 0,0 0 0,0 0 0,0 0 0,0 0 0,0 0 0,0 0 0,0 0 0,0 0 0,0 0 0,0 0 0,0 0 0,0 0 0,0 0 0,0 0 0,0 0 0,0 0 0,0 0 0,0 0 0,0 0 0,0 0 0,0 0 0,0 0 0,-4-6 0,4 6 0,0 0 0,0 0 0,0 0 0,0 0 0,0 0 0,0 0 0,0 0 0,0 0 0,0 0 0,0 0 0,0 0 0,0 0 0,0 0 0,-4-5 0,4 5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0,0-5 0,0 5 0,0 0 0,0 0 0,0 0 0,0 0 0,0 0 0,0 0 0,0 0 0,0 0 0,0 0 0,0 0 0,0 0 0,0 0 0,0 0 0,0 0 0,0 0 0,0 0 0,0 0 0,0 0 0,0 0 0,0-6 0,0 6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0,2-5 0,-2 5 0,0 0 0,0 0 0,0 0 0,0 0 0,0 0 0,0 0 0,0 0 0,0 0 0,0 0 0,0 0 0,0 0 0,0 0 0,0 0 0,0 0 0,0 0 0,0 0 0,0 0 0,0 0 0,0 0 0,0 0 0,0 0 0,0 0 0,0 0 0,0 0 0,0 0 0,0 0 0,0 0 0,0 0 0,0 0 0,0 0 0,0 0 0,0 0 0,0 0 0,0 0 0,0 0 0,0 0 0,0 0 0,8-3 0,-8 3 0,0 0 0,0 0 0,0 0 0,0 0 0,0 0 0,0 0 0,0 0 0,0 0 0,0 0 0,6-2 0,-6 2 0,0 0 0,0 0 0,0 0 0,0 0 0,0 0 0,0 0 0,0 0 0,0 0 0,6-1 0,-6 1 0,0 0 0,0 0 0,0 0 0,0 0 0,0 0 0,0 0 0,0 0 0,7 1 0,-7-1 0,0 0 0,0 0 0,0 0 0,0 0 0,0 0 0,0 0 0,7 2 0,-7-2 0,0 0 0,0 0 0,0 0 0,0 0 0,0 0 0,7 2 0,-7-2 0,0 0 0,0 0 0,0 0 0,0 0 0,10 3 0,-10-3 0,0 0 0,0 0 0,0 0 0,14 2 0,-14-2 0,0 0 0,0 0 0,16 3 0,-16-3 0,0 0 0,15 3 0,-15-3 0,16 2 0,3 1 16,2 0-16,-3 0 15,6-1 1,-1 0 0,4-1-16,-1-1 15,-2 2 1,0 1-16,1 0 15,1-1 1,4 0 0,-5-1-16,2 1 15,-1-2 1,3 1-16,-5 2 15,0-2 1,1 0-16,-2-1 16,-4 0-1,2 0 1,-2 0-16,0 0 15,-1 0 1,1 0 0,0 2-16,0 1 15,-1-3 1,-1 0-1,0 1-15,-2-1 16,1 0-16,1 1 16,-1 2-1,-2-3-15,4 2 16,-1 0-1,3-2 1,0 0-16,3 0 16,2-1-1,-2 0 1,-1 0-16,3-1 15,-1 0 1,1 1-16,-1 1 16,1-3-1,0 0-15,0 0 16,-1 0-1,-2 0 1,1 2-16,0-2 16,0 0-1,-3 0-15,0 1 16,-2-1-1,1 2-15,0 0 16,0 0 0,0-3-16,1 1 15,-1 1 1,-1 1-1,-1 1-15,3-2 16,-3 1 0,-3 1-16,-3 0 15,1 3 1,1-2-16,-3-1 15,3-1 1,-1 1-16,5-2 16,-3 1-1,1 1-15,3-1 16,4-2-1,0 2 1,2-2-16,7 3 16,-2 0-1,3 0-15,-3 0 16,1 0-1,-1 1 1,2 1-16,-3 0 16,0 1-1,-1 0-15,-1-2 16,0 1-1,0 1-15,0-1 16,-1-1 0,2-1-16,-3 0 15,1 2 1,4 0-1,1 0-15,2-1 16,0-1 0,-1 0-16,3 0 15,-2-1 1,1 1-1,0 1-15,2-1 16,-1 0 0,-4 0-16,1 0 15,-4 2 1,2-1-16,1 1 15,1-1 1,0 0 0,3-1-16,-3 0 15,-1 0-15,-1 2 16,-1 1-1,-2-3 1,-1 0-16,-2-1 16,-1 2-1,2-1-15,-4-1 16,2 0-1,-1 1-15,2 0 16,-4 0 0,2 0-16,-2 0 15,1 2 1,-1-1-16,0 2 15,-2 0 1,4 0-16,-3 0 16,3-1-1,-2 2-15,1 0 16,0-3-1,3 2-15,-2-3 16,-1 3 0,0-1-1,-1 1-15,-3-1 16,-2 0-1,1 1-15,1-1 16,0 0 0,0 1-16,-2-1 15,0 0 1,-3 1-16,-1-1 15,0-1 1,1-1-16,-1 1 16,0 2-1,-1-1 1,-2-1-16,-1-1 15,-6 0 1,0 0 0,0 0-16,0 0 15,0 0 1,0 0-16,0 0 15,0 0 1,0 0-16,0-4 16,-5-6-1,-2-4-15,0-1 16,-3-4-1,0-2 1,-2 3-16,-4-4 16,1 1-1,3 3-15,-1 1 16,-3 3-1,2 0-15,-2 3 16,1-1 0,5 0-1,2 3-15,2 1 16,5 2-1,1 6-15,0 0 16,0 0 0,0 0-16,0 0 15,0 2 1,4 5-16,-2 0 15,1 4 1,3-2-16,4 3 16,-1 3-1,1 1 1,2 2-16,1 1 15,2 1 1,2 0-16,-1-2 16,-3 0-1,0-3-15,-1 1 16,-2-3-1,-3-2-15,0-3 16,-2-3 0,0 0-1,-5-5-15,0 0 16,0 0-1,0 0-15,0 0 16,0 0 0,0 0-16,2 4 15,-5 1 1,-1-3-1,-4-13-15,2-3 16</inkml:trace>
  <inkml:trace contextRef="#ctx0" brushRef="#br0" timeOffset="33446.4003">12800 11832 0,'-17'-7'0,"-10"-3"0,27 10 0,-27-12 0,1-2 16,3 4-1,1-1 1,8 0-16,2 3 15,2-1 1,-1 1 0,3 3-16,2 1 15,6 4 1,-3-4-16,3 4 15,0 0 1,0 0-16,0 0 16,0 0-1,0 0-15,0 0 16,0 0-1,0 0-15,0 0 16,0 0-16,0 0 16,0 0-1,0 0-15,0 0 16,0 0-1,0 0-15,0 0 16,0 0 0,0 0-16,0 0 15,0 0 1,0 0-16,0 0 15,1-1 1,7 2-16,0-2 16,-1 1-1,0 1-15,2 1 16,0-1-1,1-1-15,3 0 16,-4 0 0,2 0-16,2-2 15,-3 1 1,3 1-1,2-1-15,-1 1 16,1 1 0,-4 1-16,0 0 15,1 0-15,0-1 16,0 1-1,1-2-15,-4 2 16,3 1 0,1 0-1,1-1-15,-2 0 16,1 0-1,0 0-15,2 2 16,2-2 0,-3 1-16,1-2 15,0-1 1,3 0-16,-3 0 15,1 0 1,-1 0-16,4 2 16,-4 0-1,-2 2-15,1-1 16,3-1-1,-1-1 1,3-1-16,0 0 16,0 0-1,4 0-15,-2 0 16,2 0-1,-2 0 1,4 0-16,-2-3 16,0 3-1,0-1-15,2 0 16,0 1-1,0-2-15,-2 0 16,0 1 0,-1 1-1,0 0-15,-3 1 16,0 1-1,1-2-15,0 0 16,-1 1 0,1 2-16,2-2 15,0-1 1,-1 1-1,4 0-15,-5 1 16,4 1 0,-1-1-1,0-2-15,3 3 16,-4-2-1,-2 0-15,0 1 16,1-1 0,2-1-16,-2 0 15,2 0 1,3 0-1,1 0-15,1 2 16,-2-2 0,3 0-16,1 0 15,1 0 1,3 0-16,-1 0 15,2-1 1,-1-2-16,1 1 16,0 1-1,2-2-15,2 3 16,-1-1-1,5 0 1,0-1-16,0 2 16,-2-1-1,3 1-15,1-1 16,-1-2-1,1 1 1,2 1-16,-2-1 16,1 0-1,2 2-15,0 0 16,-2-1-1,2 2 1,-2 1-16,0 0 16,-2 0-1,0 2-15,-2-2 16,-1 2-1,1 0 1,1 0-16,-2-2 16,1 1-1,-1-2-15,-3 1 16,2 1-1,2-1-15,-2-1 16,1-1 0,-1 0-1,-1 0-15,1 0 16,1 2-1,0 0-15,-2 0 16,-3-1 0,-3-1-16,-3-1 15,-5 0 1,-4 0-1,-3 1-15,0-1 16,-3 1 0,-5 0-16,2-2 15,-5-1 1,-1 1-16,-6 2 15,0 0 1,0 0 0,0 0-16,0 0 15,0 0 1,0 0-16,0 0 15,0 0 1,-1-5-16,-4 2 16,-4-2-1,-7-1 1,1 1-16,-8-1 15,4-1 1,-5 1-16,4 2 16,-2-1-1,1 1-15,0-2 16,2 3-1,3 1-15,-2 1 16,1 2 0,-1-2-1,-3-1-15,1-3 16,2 1-1,-1-1-15,-3 2 16,1-1 0,0-2-16,-4 1 15,1-1 1,-4 1-1,-2-1-15,-2 2 16,-1 1 0,-1 1-16,1 2 15,2-2 1,0-1-16,-1 3 15,1-1 1,0 2 0,1 1-16,-1 1 15,3-1 1,3 0-16,1 0 15,0 2 1,0 0 0,0 0-16,1 1 15,-2 1 1,4 0-16,0-2 15,2 1 1,2 0-16,-1-1 16,1 0-16,0 0 15,0 0 1,-5 1-1,3-1-15,-3 0 16,-1-1 0,-1-2-16,-1-1 15,-3 0 1,0 2-16,-2-1 15,-2-1 1,0-2-16,-3 0 16,-1-1-1,-3 0-15,-1 0 16,-2-1-1,-2 0 1,0-1-16,-2 0 16,0-1-1,0-2-15,-1 0 16,0 0-1,1 1 1,3 1-16,-2 1 16,3-1-1,1 1-15,-1 0 16,1 0-1,-2 1 1,-1 3-16,4 0 16,1 1-1,1 0-15,0 0 16,0 1-1,0 1 1,-1-1-16,1 1 16,0 0-1,1 2-15,-3-1 16,2-1-1,2 1-15,-1 0 16,2-2 0,1 0-16,-1 3 15,1 0 1,1 0-1,-1 2-15,1-1 16,3-1 0,-3 2-16,4 0 15,2 0 1,-1-3-1,1 0-15,-3 1 16,0 1 0,2 1-16,1-3 15,1-3 1,-2 1-16,5 0 15,-1-1 1,2-1-16,3-1 16,0 0-1,4-1-15,-3 2 16,1 0-1,0 0-15,3-1 16,1-1 0,0 2-16,0 1 15,2-1 1,4 1-16,1 0 15,6 0 1,0 0 0,0 0-16,0 0 15,0 0-15,0 0 16,0 0-1,4 0 1,5 0-16,7 0 16,3-2-1,1 1-15,3 0 16,5 1-1,2-1-15,3-1 16,-2-1 0,4 0-16,-1 1 15,-3-1 1,-1 2-1,0 0-15,0 0 16,-3 1 0,1 0-16,1 0 15,-2 0 1,1 2-16,-2-1 15,0 2 1,1 1-16,2-2 16,0 0-1,-1-2-15,3 3 16,0-3-1,-3 0-15,-1 1 16,1-1 0,0 0-16,0 0 15,0 0 1,0 0-1,-1 0-15,-5 0 16,1 0 0,-2 0-16,-4 0 15,-3 2-15,3 0 16,-1 0-1,-2 1 1,-1-1-16,0 0 16,1-1-1,1 1-15,2 1 16,-1-2-1,2 0-15,0-1 16,-1 0 0,3 0-16,0 2 15,1 0 1,1-2-16,0 2 15,3-2 1,0 0 0,0 1-16,2-2 15,-2 1 1,-2 0-16,-1-2 15,0 1-15,-5 1 16,2 0 0,-3 0-16,2 0 15,0 0 1,-1-2-16,1 1 15,3 1 1,-1-2 0,0 1-16,1-2 15,2 2-15,-1 0 16,2 0-1,-5 0-15,0 0 16,4 0 0,-2 1-1,2 2-15,0-2 16,-1-1-1,3 0-15,-2 3 16,1-2 0,3 1-16,-1-1 15,1 2 1,2 0-16,-4 0 15,5-1 1,-1 1-16,0-2 16,0 2-1,0 0-15,-1 0 16,2-1-1,1-1 1,4 0-16,-2 0 16,-1 0-1,1 0-15,-1 0 16,-1-1-1,-2 1-15,0-2 16,-3 1 0,1-1-1,-2-1-15,2-3 16,-1 2-1,0 1-15,1 0 16,-1 0 0,-2 1-16,0 0 15,3 1 1,-2 0-1,3-2-15,-4 2 16,2 0 0,-1 2-16,0 1 15,2-1 1,-2-1-16,3 2 15,1 1 1,-2 0 0,0 0-16,0-1 15,-2-1-15,-1-1 16,1 0-1,-2 0 1,-3 2-16,-3-2 16,0 2-1,-3 0-15,-1-1 16,0-1-1,-1 2-15,-1 1 16,1 0 0,-1-1-16,-1 3 15,-1-3 1,0 3-16,3-1 15,0 1-15,1 0 16,1 0 0,-1 1-1,2-1-15,-3-1 16,-2 0-1,-10-4-15,0 0 16,0 0 0,0 0-16,0 0 15,0 0 1,0 0-1,0 0-15,0-4 16,-13-2 0,-1 1-16</inkml:trace>
  <inkml:trace contextRef="#ctx0" brushRef="#br0" timeOffset="34959.6003">12584 11634 0,'0'0'0,"0"0"0,0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0,4 11 0,-4-11 0,0 0 0,0 0 0,9 17 0,-9-17 0,0 0 0,10 19 0,-10-19 0,15 18 0,4 1 0,3 1 16,4-1-1,2 1 1,-1-2-16,-1 0 15,-3-1 1,-6-2-16,-6-4 16,-4-3-1,-2-1 1,-5-7-16,0 0 15,0 0 1,0 0-16,-3 2 16,-3-4-16,-6-2 15,-3-3 1,-4-3-16,-6-1 15,-4-2 1,-9-4 0,1 1-16,-3 1 15,6-2 1,1 2-16,6-2 15,6 5 1,6 0-16,6 3 16,6 3-1,3 0-15,5 3 16,3 3-1,4 2-15,7 3 16,1 0 0,5 4-16,5 3 15,2 1 1,2 2-16,-2 0 15,0-2 1,-5 2 0,-4-3-16,-4 0 15,-4-3 1,-2 1-16,-1-2 15,-4-3 1,-8-5-16,0 0 16,0 0-1,0 0-15,-8-5 16,-5-4-1,-6 0-15,-3-4 16,-3-1 0,-3 1-16,-4-1 15,1 0 1,0 0-1,5 1-15,6 1 16,5 4 0,7 3-16,8 5 15,0 0 1,2 5-16,8 10 15,11 5 1,5 6 0,7-4-16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284.28772" units="1/cm"/>
          <inkml:channelProperty channel="Y" name="resolution" value="499.64926" units="1/cm"/>
          <inkml:channelProperty channel="T" name="resolution" value="1" units="1/dev"/>
        </inkml:channelProperties>
      </inkml:inkSource>
      <inkml:timestamp xml:id="ts0" timeString="2021-03-19T02:57:20.78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8581 4698 0,'8'-5'0,"7"-5"0,-15 10 0,0 0 0,26-11 0,-26 11 0,34-10 0,2 2 16,2 4 0,-4 3-1,-5 3-15,-6-1 16,-6 4-1,-11 7-15,-12 4 16,-16 1 0</inkml:trace>
  <inkml:trace contextRef="#ctx0" brushRef="#br0" timeOffset="296.4">8309 5088 0,'0'0'0,"25"-9"0,-25 9 0,53-19 0,25-6 16,18-3-16,7 2 15,-3 5 1,-17 5-1,-20 7-15,-25 5 16,-38 4 0,0 1-1,-32-1-15,-18-7 16,-7-6-1,1-4-15</inkml:trace>
  <inkml:trace contextRef="#ctx0" brushRef="#br0" timeOffset="499.2">8602 4839 0,'13'8'0,"1"15"0,-14-23 0,10 37 0,-10 14 0,-13 13 15,-10 14 1,-12 8-1,-5 5-15,1-3 16,2-12 0,5-22-16,7-30 15,9-21 1</inkml:trace>
  <inkml:trace contextRef="#ctx0" brushRef="#br0" timeOffset="764.4">8609 5108 0,'12'6'0,"4"10"0,-16-16 0,16 29 0,-4 11 0,1 10 15,3 3 1,6-4-16,7-8 15,10-10 1,8-12 0,7-14-16,5-16 15,2-15 1,-3-19-16,-8-20 15,-14 6 1</inkml:trace>
  <inkml:trace contextRef="#ctx0" brushRef="#br0" timeOffset="2043.6">9420 4550 0,'28'-1'0,"7"6"0,-35-5 0,25 16 0,-18 10 0,-20 11 16,-18 5-1,-14 5 1,-7 0-16,1-8 15,7-7 1,12-11-16,14-11 16,18-12-1,22-12 1,17-9-16,16-1 15,4 6 1,2 5-16,-11 9 16,-13 8-1,-14 8-15,-25 8 16,-19 10-1,-17 6-15,-14 2 16,-7 2 0,-3-1-1,9-8 1,14-8-16,14-13 15,19-13 1,23-12-16,24-6 16,18-5-1,20 0 1,3 8-16,-8 10 15,-13 11 1,-17 9-16,-22 12 16,-22 9-1,-23 8 1,-17 5-16,-8-1 15,-3-6 1,3-9-16,6-13 16,11-18-1,10-22 1,17-20-16,13-7 15,14 3 1,1 8 0,-3 11-16,-6 12 15,-7 16-15,-12 18 16,-6 14-1,-9 9 1,-6 5-16,-7-2 16,-1-1-1,2-7 1,5-12-16,2-13 15,7-8 1,8-9-16,7-5 16,5 0-1,13 1 1,9 0-16,11 5 15,5 3 1,1 1-16,-6 0 16,-9 1-1,-14-2-15,-11-2 16,-11-7-1,-16-5 1,-10-12-16,-2-9 16,-1-1-1,4 6-15,4 14 16,8 8-1,5 10 1,4 11-16,3 15 16,3 18-1,1 13 1,6 6-16,8 2 15,7-5 1,17-13-16,11-14 16,17-18-1,23-21 1,9-15-16,8-13 15,1-13 1,-5-11-16,-16-7 16,-22 11-1</inkml:trace>
  <inkml:trace contextRef="#ctx0" brushRef="#br0" timeOffset="3104.4">13415 4925 0,'-13'16'0,"-14"10"0,27-26 0,-39 33 0,-4 1 0,3-6 16,9-7-1,12-12 1,13-12-16,21-13 15,20-5 1,16-4-16,4 5 16,-2 9-1,-8 10 1,-15 13-16,-21 12 15,-21 10 1,-20 7 0,-10 7-16,-4-3 15,5-3 1,11-9-1,11-8-15,16-14 16,19-13 0,20-8-16,5-6 15,3 3 1,-10 9-1,-11 15-15,-18 17 16,-18 14 0,-15 12-16,-12 3 15,-3-3 1,4-6-1,9-12-15,12-15 16,18-21 0,0-6-16,23-28 15,21-23 1,12-15-1,8-14-15,-10 15 16</inkml:trace>
  <inkml:trace contextRef="#ctx0" brushRef="#br0" timeOffset="3400.8">13743 5080 0,'17'4'0,"10"3"0,-27-7 0,37 13 0,2 4 16,-3 6-16,-10 5 15,-17 5 1,-20 7-16,-20 0 16,-11-1-1,0-1 1,7-7-16,8-7 15,16-9 1,13-7-16,19-8 16,17-8-1,13-4 1,3-3-16,-7-4 15</inkml:trace>
  <inkml:trace contextRef="#ctx0" brushRef="#br0" timeOffset="3681.6">14101 5058 0,'25'-9'0,"23"-3"0,11 1 15,4 3-15,-1 4 16,-12 4 0,-16-1-16,-13-1 15,-19-7 1,-14-6-1,-12-9-15,-5-14 16,-4-13 0,6 5-16</inkml:trace>
  <inkml:trace contextRef="#ctx0" brushRef="#br0" timeOffset="3915.6">14275 4698 0,'9'12'0,"5"18"0,-14-30 0,13 52 0,-3 22 15,-4 21 1,-4 17-1,0 12-15,0 3 16,0-5 0,2-17-1,-1-23-15,-1-27 16,-1-26-1,-4-32-15,1-39 16,-3-40 0,3 3-1</inkml:trace>
  <inkml:trace contextRef="#ctx0" brushRef="#br0" timeOffset="4368">14331 5088 0,'-10'9'0,"-11"21"0,21-30 0,-29 53 0,-8 13 15,3 7-15,0-4 16,5-9 0,4-14-16,12-15 15,13-31 1,0-6-1,19-34-15,21-31 16,16-18 0,7-18-1,6-9-15,-6 1 16,-3 16-1,-10 22-15,-14 22 16,-9 19 0,-10 17-1,-3 11-15,-2 13 16,7 6-1,5 8-15,3 4 16,-2-2 0,-4-2-16,-6 0 15,-9-1 1,-18-1-1,-14-8-15,-12-9 16,-6-2 0</inkml:trace>
  <inkml:trace contextRef="#ctx0" brushRef="#br0" timeOffset="5163.6">14428 4925 0,'8'11'0,"4"12"0,-12-23 0,9 31 0,-1 5 16,-4 4-1,-8 0 1,-4-1-16,-3-5 16,1-8-1,0-10-15,1-11 16,6-14-1,9-15-15,11-13 16,11-4 0,12-1-1,8 4-15,4 10 16,-4 11-1,-7 11-15,-11 12 16,-15 10 0,-17 8-16,-16 7 15,-14 4 1,-6-3-1,-4-1-15,9-7 16,6-7 0,12-8-16,15-9 15,4 0 1,13-5-1,5 0-15,-3 6 16,-7 6 0,-7 11-16,-7 6 15,-4 8 1,-5 4-1,2 2-15,6 0 16,6-3 0,11-3-1,3-5-15,8-3 16,-5-1-1,-5-5-15,-8 0 16,-10-1 0,-6 0-16,-11-1 15,-10-3 1,-7-4-1,-2-6-15,7-6 16,7-1 0,9-4-16,15-4 15,13-4 1,20-4-16,16 0 15,15 1 1,4-3 0,-3-6-16,-15 4 15</inkml:trace>
  <inkml:trace contextRef="#ctx0" brushRef="#br0" timeOffset="5772">15120 4720 0,'0'0'0,"0"0"0,0 0 0,0 0 0,0 0 0,0 0 0,-16 15 0,-18 17 0,-10 6 16,0-1 0,10-4-16,12-10 15,20-4 1,24-10-1,19-7-15,13 1 16,8-1 0,-11 6-16,-13 4 15,-20 4 1,-22 5-16,-26 5 15,-23 4 1,-10 2 0,-1-2-16,10-4 15,12-9 1,24-12-1,28-10-15,28-10 16,27-2 0,16 3-16,0 7 15,-9 9 1,-16 11-1,-22 10-15,-26 9 16,-21 9 0,-18 2-1,-6 2-15,-2-8 16,2-9-1,7-15-15,10-19 16,9-21 0</inkml:trace>
  <inkml:trace contextRef="#ctx0" brushRef="#br0" timeOffset="6130.8">15183 5129 0,'-24'30'0,"-15"17"0,-2 4 15,1-5 1,5-11 0,5-11-16,6-11 15,6-5 1,10-9-16,7-6 15,8 0 1,11 1-16,8 0 16,10 4-1,5 1-15,1 0 16,-4 1-1,-9 0-15,-11-2 16,-14-2 0,-14-2-16,-17-8 15,-9-9 1,-5-9-1</inkml:trace>
  <inkml:trace contextRef="#ctx0" brushRef="#br0" timeOffset="6458.4">14924 5159 0,'-9'12'0,"-7"15"0,16-27 0,-14 43 0,-7 12 16,3 10 0,1 3-1,7-2-15,12-9 16,18-9-1,16-13-15,17-14 16,21-13 0,13-18-1,17-10-15,3-12 16,4-4-1,-9-6 1,-11-6-16,-14-6 16,-11-7-1,-11-15-15,-11-18 16,-13-23-1,-11 19-15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284.28772" units="1/cm"/>
          <inkml:channelProperty channel="Y" name="resolution" value="499.64926" units="1/cm"/>
          <inkml:channelProperty channel="T" name="resolution" value="1" units="1/dev"/>
        </inkml:channelProperties>
      </inkml:inkSource>
      <inkml:timestamp xml:id="ts0" timeString="2021-03-19T03:03:13.14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6527 2917 0,'0'0'0,"0"0"0,0 0 0,0 0 0,0 0 0,0 0 0,0 0 0,0 0 0,0 0 0,0 0 0,0 0 0,0 0 0,0 0 0,0 0 0,0 0 0,0 0 0,13-5 0,-13 5 0,0 0 0,24-11 0,-24 11 0,31-8 0,8-1 16,5 1-16,0 3 15,-3 2 1,-4 0-16,-5 2 15,-7 2 1,-10 2 0,-6-2-16,-9-1 15,-4 0 1,-9 0-16,-9-4 15,-5-6 1</inkml:trace>
  <inkml:trace contextRef="#ctx0" brushRef="#br0" timeOffset="265.2">6744 2740 0,'0'0'0,"0"20"0,0-20 0,0 0 0,-2 38 0,2-38 0,-3 52 0,-2 9 16,-1 4-1,-2 0-15,0-7 16,-1-8-1,6-15-15,-2-13 16,5-19 0,2-26-16,2-21 15</inkml:trace>
  <inkml:trace contextRef="#ctx0" brushRef="#br0" timeOffset="546">6960 2684 0,'2'22'0,"-3"19"0,1-41 0,-3 49 0,1 1 16,2-8-16,8-7 15,5-11 1,9-8 0,4-9-16,6-7 15,7-4 1,-3-11-1,-2-6-15,-7 2 16</inkml:trace>
  <inkml:trace contextRef="#ctx0" brushRef="#br0" timeOffset="717.6">7198 2769 0,'-23'27'0,"-13"29"0,-5 21 15,-2 14 1,6-3 0,6-19-16</inkml:trace>
  <inkml:trace contextRef="#ctx0" brushRef="#br0" timeOffset="2168.4">14987 2952 0,'0'0'0,"0"0"0,0 0 0,0 0 0,0 0 0,8-8 0,-8 8 0,0 0 0,16-12 0,-16 12 0,25-13 0,11 2 0,6 3 0,2 3 15,2 3 1,-5 1-16,-3-2 16,-4 1-1,-11-1 1,-9 0-16,-6-2 15,-11-2 1,-11-6-16,-8-3 16,-5-3-1,1 0 1,-2 3-16,7 11 15,4 3 1,4 2-16,4 3 16,3 9-1,0 11-15,-2 13 16,-5 9-1,-2 8 1,1 2-16,3-1 16,5-8-1,6-14 1,3-21-16,7-22 15</inkml:trace>
  <inkml:trace contextRef="#ctx0" brushRef="#br0" timeOffset="2480.4">15470 2676 0,'0'0'0,"3"14"0,-3-14 0,0 0 0,5 30 0,-5-30 0,4 39 0,2 5 0,-2 3 16,-1-2 0,0-4-16,0-1 15,1-8 1,-2-5-16,-2-5 15,-1-6-15,-6-4 16,-4-2 0,-8-4-16,-11-2 15,-13-7 1,-5-11-1,8-1-15</inkml:trace>
  <inkml:trace contextRef="#ctx0" brushRef="#br0" timeOffset="2620.8">15400 2776 0,'34'-7'0,"20"1"0,13 2 15,-8-12-15</inkml:trace>
  <inkml:trace contextRef="#ctx0" brushRef="#br0" timeOffset="3260.4">17629 2847 0,'18'-6'0,"21"-1"0,-39 7 0,52-4 0,9 3 15,-3 0 1,-10 0-16,-13 1 16,-15 0-1,-20 0-15,2-6 16,-15-10-1</inkml:trace>
  <inkml:trace contextRef="#ctx0" brushRef="#br0" timeOffset="3494.4">17790 2642 0,'-4'23'0,"-2"21"0,-3 11 16,-3 5-1,1 1-15,5-1 16,8-8 0,6-11-16,1-17 15,1-16 1,0-17-16</inkml:trace>
  <inkml:trace contextRef="#ctx0" brushRef="#br0" timeOffset="3822">18047 2676 0,'0'0'0,"17"13"0,-17-13 0,0 0 0,26 23 0,-26-23 0,25 28 0,-7 2 0,-10 2 16,-7 3 0,-14 2-1,-7 0-15,0-3 16,-3-10-1,5-2-15,8-7 16,7-5 0,15-8-16,23-6 15,22-2 1,21-8-1,9 1-15,-15 4 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284.28772" units="1/cm"/>
          <inkml:channelProperty channel="Y" name="resolution" value="499.64926" units="1/cm"/>
          <inkml:channelProperty channel="T" name="resolution" value="1" units="1/dev"/>
        </inkml:channelProperties>
      </inkml:inkSource>
      <inkml:timestamp xml:id="ts0" timeString="2021-03-19T03:08:35.37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3418 8573 0,'3'10'0,"5"4"0,-8-14 0,0 0 0,12 19 0,-12-19 0,13 20 0,-1 0 16,0-1-1,-2-3-15,-3-4 16,-7-12 0,3 0-16,-5-11 15,-3-2 1</inkml:trace>
  <inkml:trace contextRef="#ctx0" brushRef="#br0" timeOffset="156">3564 8566 0,'0'0'0,"9"13"0,-9-13 0,0 0 0,14 23 0,-14-23 0,12 34 0,-2 3 0,-9-3 15,-3-11 1</inkml:trace>
  <inkml:trace contextRef="#ctx0" brushRef="#br0" timeOffset="686.4">4451 8523 0,'37'-3'0,"22"-1"0,4-2 0,-3 1 15,-10-1 1,-11 3-1,-16 0-15,-19 3 16,-20 1 0,-21-1-16,-21-11 15</inkml:trace>
  <inkml:trace contextRef="#ctx0" brushRef="#br0" timeOffset="1170">4172 8834 0,'-3'33'0,"2"16"0,-3 7 16,2-1-16,2-8 15,1-11 1,-1-14-16,0-22 15,-3-4 1,-1-17 0,4-12-16,6-2 15,13 4 1,11 1-16,14 0 15,22-2 1,22-1 0,18-1-16,18 4 15,4 8 1,-3 9-1,-14 11-15,-23 12 16,-29 5 0,-30 12-16,-31 4 15,-31 4 1,-24 6-1,-21-2-15,-5-8 16,2-11 0,5-17-16,13-23 15,19-4 1</inkml:trace>
  <inkml:trace contextRef="#ctx0" brushRef="#br0" timeOffset="1404">4591 8623 0,'2'17'0,"-3"22"0,1-39 0,-2 62 0,1 16 15,-7 12-15,2 4 16,2-1-1,1-10 1,-1-18-16,-3-23 16,-1-31-1,1-12-15</inkml:trace>
  <inkml:trace contextRef="#ctx0" brushRef="#br0" timeOffset="1622.4">4354 9018 0,'19'12'0,"15"6"0,-34-18 0,39 21 0,0-1 16,-6-1-16,-10-3 15,-16-1 1,-20-4 0,-17-1-16,-9-4 15</inkml:trace>
  <inkml:trace contextRef="#ctx0" brushRef="#br0" timeOffset="1747.2">4298 9230 0,'19'0'0,"16"0"0,-35 0 0,45 0 0,4 0 0,1-5 15,-7-10 1</inkml:trace>
  <inkml:trace contextRef="#ctx0" brushRef="#br0" timeOffset="2137.2">4807 8934 0,'10'5'0,"7"7"0,-17-12 0,0 0 0,17 18 0,-17-18 0,13 24 0,-3 2 16,-6 1 0,-9-5-16,-9-5 15,-7-6 1,-6-6-16,-2-2 15,8-2 1,8 1 0,13-2-16,6 3 15,18 3 1,9 2-16,3 4 15,-5 4 1,-6 2 0,-17 1-16,-19 0 15,-20-2 1,-23-4-16,-15-21 15,9-5 1</inkml:trace>
  <inkml:trace contextRef="#ctx0" brushRef="#br0" timeOffset="2324.4">4325 9386 0,'9'26'0,"5"12"0,3 5 15,0 2-15,0-4 16,-2-8-1,-5-8-15,-5-10 16,-5-13 0,-9-13-16,-7-13 15</inkml:trace>
  <inkml:trace contextRef="#ctx0" brushRef="#br0" timeOffset="2574">4451 9407 0,'27'-10'0,"27"-6"0,16 1 16,6 5-1,-1 9-15,-8 11 16,-14 6 0,-17 11-16,-20 8 15,-19 5 1,-21 3-1,-17 0-15,-13-4 16,-7-7 0,0-14-1,0-14-15,6-19 16</inkml:trace>
  <inkml:trace contextRef="#ctx0" brushRef="#br0" timeOffset="2776.8">4472 9542 0,'29'-7'0,"23"-4"0,7 1 0,-3 0 16,-4 1 0,-10 2-1,-15-5-15,-16-1 16,-16-5-1,-10-4-15,-7-3 16</inkml:trace>
  <inkml:trace contextRef="#ctx0" brushRef="#br0" timeOffset="2886">4668 9357 0,'0'20'0,"0"16"0,0-36 0,-1 40 0,-4-1 0,-7-2 15,-5-9 1</inkml:trace>
  <inkml:trace contextRef="#ctx0" brushRef="#br0" timeOffset="3073.2">4542 9619 0,'29'0'0,"15"-2"0,3 1 16,-7 3 0,-8 3-16,-12-1 15,-20-4 1,4-3-16,-11-9 15,-4-17 1</inkml:trace>
  <inkml:trace contextRef="#ctx0" brushRef="#br0" timeOffset="3369.6">5541 8763 0,'36'-2'0,"24"-1"0,7 1 16,-6-1 0,-11 3-16,-17 4 15,-33-4 1,-4 2-1,-27 8-15</inkml:trace>
  <inkml:trace contextRef="#ctx0" brushRef="#br0" timeOffset="3931.2">5283 9209 0,'-9'35'0,"-6"26"0,4 10 15,1-3 1,4-8-16,1-12 15,2-16 1,3-32 0,0 2-16,3-23 15,5-19 1,5-12-16,6-4 15,10-2 1,13 2 0,15 3-16,16 8 15,13 8 1,12 15-16,7 13 15,1 17 1,-9 15 0,-12 14-16,-17 8 15,-21 7 1,-24 7-1,-23 0-15,-22 1 16,-18-3 0,-11-3-16,-7-10 15,1-10 1,2-15-1,2-16-15,9-16 16,5-21 0,9-21-16,4-21 15,5-18 1,7-2-1,6 2-15</inkml:trace>
  <inkml:trace contextRef="#ctx0" brushRef="#br0" timeOffset="4118.4">5688 8961 0,'0'0'0,"0"0"0,0 0 0,0 0 0,2 23 0,-2-23 0,2 44 0,-2 23 16,0 20 0,-2 12-16,-2 4 15,-1-5 1,1-11-1,-2-18-15,0-25 16,-3-29 0,1-15-16</inkml:trace>
  <inkml:trace contextRef="#ctx0" brushRef="#br0" timeOffset="4321.2">5479 9316 0,'14'13'0,"8"7"0,-22-20 0,30 22 0,-4 1 15,-1-1-15,-13-6 16,-12-1-1,-10-5 1</inkml:trace>
  <inkml:trace contextRef="#ctx0" brushRef="#br0" timeOffset="4461.6">5416 9520 0,'0'0'0,"18"3"0,-18-3 0,0 0 0,34 5 0,-34-5 0,40 6 0,5-3 0,-2-7 16,-8-11-1</inkml:trace>
  <inkml:trace contextRef="#ctx0" brushRef="#br0" timeOffset="4633.2">5863 9230 0,'15'12'0,"7"7"0,-22-19 0,19 26 0,-5-1 15,-8-5-15,-8-9 16</inkml:trace>
  <inkml:trace contextRef="#ctx0" brushRef="#br0" timeOffset="4789.2">5813 9428 0,'17'4'0,"10"2"0,-27-6 0,37 8 0,4-1 16,1-2-16,-7-8 15,-4-10 1</inkml:trace>
  <inkml:trace contextRef="#ctx0" brushRef="#br0" timeOffset="5101.2">6353 8849 0,'0'0'0,"-4"19"0,4-19 0,0 0 0,-6 36 0,6-36 0,-8 47 0,3 2 0,10-1 15,13-7 1,15-9-1,19-13-15,14-12 16,5-9 0,2-11-1,-10-6-15,-13-9 16,-17-5-1,-18-8-15</inkml:trace>
  <inkml:trace contextRef="#ctx0" brushRef="#br0" timeOffset="5538">6673 8785 0,'-3'26'0,"-5"28"0,-6 21 16,-8 17-16,-8 12 15,-8 6 1,-5-1-16,0-6 16,2-16-1,9-20 1,12-25-16,20-42 15,5-7 1,25-35 0,20-21-16,17-13 15,10 2 1,1 12-1,-5 18-15,-14 21 16,-14 23 0,-27 24-16,-24 20 15,-22 10 1,-24 8-1,-12-1-15,-7-7 16,1-16 0,7-20-1,15-30-15</inkml:trace>
  <inkml:trace contextRef="#ctx0" brushRef="#br0" timeOffset="5756.4">6534 9309 0,'35'32'0,"17"29"0,5 12 16,3 6-16,2 0 15,1-9 1,-1-9-16,0-16 15,-6-20 1,-13-23 0,-16-27-16</inkml:trace>
  <inkml:trace contextRef="#ctx0" brushRef="#br0" timeOffset="5943.6">6889 8693 0,'17'12'0,"8"14"0,-25-26 0,31 41 0,-5 8 15,-8 51-15</inkml:trace>
  <inkml:trace contextRef="#ctx0" brushRef="#br0" timeOffset="6177.6">7448 8650 0,'36'13'0,"14"9"0,-1 2 15,-19-4 1,-20-9-16</inkml:trace>
  <inkml:trace contextRef="#ctx0" brushRef="#br0" timeOffset="6364.8">7302 8870 0,'45'2'0,"33"2"0,17-2 16,-6 0-16,-14-2 15,-25-2 1,-27-1-16</inkml:trace>
  <inkml:trace contextRef="#ctx0" brushRef="#br0" timeOffset="6567.6">7309 8934 0,'1'21'0,"2"20"0,-3-41 0,-1 60 0,-7 13 15,-5 11 1,-11 7 0,-9 7-16,-13-1 15,-3-5 1,-2-15-16,2-27 15</inkml:trace>
  <inkml:trace contextRef="#ctx0" brushRef="#br0" timeOffset="6770.4">7330 9322 0,'74'-15'0,"28"-5"15,0 6 1,-21 5-1,-23 3-15,-25 1 16,-27-7 0,-20-8-16</inkml:trace>
  <inkml:trace contextRef="#ctx0" brushRef="#br0" timeOffset="6942">7583 9018 0,'4'12'0,"5"14"0,-9-26 0,7 44 0,-2 16 16,-5 10-16,-4 8 16,-5-2-1,-8-5-15,-11-19 16</inkml:trace>
  <inkml:trace contextRef="#ctx0" brushRef="#br0" timeOffset="7176">7295 9569 0,'17'0'0,"22"0"0,-39 0 0,59 0 0,20 4 15,11 3-15,1 2 16,-8 2-1,-16 3 1,-18-4-16,-24-3 16,-19-11-1,-21-9-15,-12-17 16</inkml:trace>
  <inkml:trace contextRef="#ctx0" brushRef="#br0" timeOffset="7394.4">8196 8820 0,'45'-8'0,"19"-2"0,3 2 16,-16 4-16,-18 1 16,-16 0-1</inkml:trace>
  <inkml:trace contextRef="#ctx0" brushRef="#br0" timeOffset="7581.6">7974 9103 0,'19'10'0,"24"-1"0,21-2 0,13-4 16,5-5-1,-6-7-15,-14-7 16,-20-3-1</inkml:trace>
  <inkml:trace contextRef="#ctx0" brushRef="#br0" timeOffset="7862.4">8337 8799 0,'6'18'0,"2"21"0,-8-39 0,3 64 0,-4 25 0,-5 19 16,-4 13 0,-5 5-1,5-4-15,1-13 16,0-21-1,6-24 1,-1-31-16,3-31 16,0-63-1</inkml:trace>
  <inkml:trace contextRef="#ctx0" brushRef="#br0" timeOffset="8127.6">8309 9215 0,'-16'55'0,"-11"26"0,-4 3 16,7-9-1,11-20-15,9-20 16,17-25-1,15-32-15,21-28 16,13-28 0,10-27-1,3-20-15,-1-13 16,-19 26-1</inkml:trace>
  <inkml:trace contextRef="#ctx0" brushRef="#br0" timeOffset="8299.2">8728 8488 0,'12'15'0,"9"11"0,-21-26 0,28 34 0,-3 2 0,-11 2 16,-9-7-1,-16-12 1</inkml:trace>
  <inkml:trace contextRef="#ctx0" brushRef="#br0" timeOffset="9781.2">8622 8686 0,'0'0'0,"8"15"0,-8-15 0,0 0 0,10 31 0,-10-31 0,4 43 0,-9 6 0,-9 5 16,-6 2 0,-7-3-1,0-11-15,5-14 16,8-11-1,14-18-15,18-16 16,14-18 0,22-10-16,13-2 15,2 6 1,-4 13-1,-10 14-15,-18 16 16,-24 20 0,-20 15-1,-22 10-15,-16 6 16,-8 0-1,2-6-15,10-11 16,12-16 0,18-15-1,19-15-15,14-15 16,12-3-1,4 2-15,-6 8 16,-9 9 0,-15 14-1,-14 18-15,-13 13 16,-8 12-1,-1 5 1,4-3-16,9-8 16,13-9-1,10-9-15,13-13 16,11-2-1,4 1-15,-3 3 16,-8 9 0,-14 12-1,-11 9-15,-17 8 16,-13 4-1,-7-1-15,-6-5 16,1-13 0,3-15-1,6-20-15,5-23 16,1-26-1,5-23-15,6-10 16,9 6 0,5 17-1,2 19-15,0 17 16,-3 19-1,-5 21-15,-6 21 16,-6 13 0,-2 4-1,2-1-15,6-11 16,7-13-1,7-17-15,10-21 16,7-23 0,7-15-1,9-11-15,9-1 16,2 10-1,-6 15-15,-5 15 16,-12 20 0,-17 16-1,-18 17-15,-17 12 16,-8 6-1,-2-4-15,7-13 16,9-16 0,16-19-16,20-22 15,20-21 1,24-20-1,20-14-15,13-1 16,2 14 0,-12 14-1,-20 20-15,-24 18 16,-26 16-1,-20 16-15,-14 9 16,-11 6 0,3-1-16,2-5 15,12-5 1,12-8-1,11-3-15,10-1 16,10 0 0,6 3-16,8 4 15,8 5 1,7 6-1,11 0-15,4 2 16,4-4 0,-4-7-1,-6-8-15,-7-16 16,-8-11-1,-13-2-15</inkml:trace>
  <inkml:trace contextRef="#ctx0" brushRef="#br0" timeOffset="9968.4">9580 8707 0,'0'0'0,"6"10"0,-6-10 0,0 0 0,0 0 0,3 21 0,-3-21 0,0 0 0,0 20 0,0-20 0,-2 15 0</inkml:trace>
  <inkml:trace contextRef="#ctx0" brushRef="#br0" timeOffset="10124.4">9860 8721 0,'-6'24'0,"-13"20"0,-16 11 16,2-9-16</inkml:trace>
  <inkml:trace contextRef="#ctx0" brushRef="#br0" timeOffset="11185.2">6415 7286 0,'0'0'0,"-6"22"0,6-22 0,0 0 0,-14 40 0,14-40 0,-21 52 0,2 9 16,4 0-1,1-8-15,6-11 16,1-14 0,6-15-16,3-21 15,5-24 1,-2-28-1,-1 4-15</inkml:trace>
  <inkml:trace contextRef="#ctx0" brushRef="#br0" timeOffset="11559.6">6149 7152 0,'-18'88'0,"2"40"15,19 8-15,20-10 16,27-24 0,20-28-1,15-28-15,6-22 16,-1-28-1,-8-26-15,-11-25 16,-19-26 0,-20-13-1,-20-6-15,-24 0 16,-21 10-1,-25 17 1,-20 23-16,-14 32 16,-6 33-1,3 29-15,17 22 16,20-7-1</inkml:trace>
  <inkml:trace contextRef="#ctx0" brushRef="#br0" timeOffset="12480">11124 7208 0,'30'9'0,"19"11"0,2 5 16,-7 3-16,-16 4 15,-17-3 1,-17 0-16,-19-1 16,-13 0-1,-8 0-15,0-4 16,10-7-1,16-5 1,24-7-16,23-5 16,17-4-1,12 1-15,5 0 16,-6 0-1,-11 2 1,-13-1-16,-19-4 16,-15-5-1,-15-8-15,-3-12 16</inkml:trace>
  <inkml:trace contextRef="#ctx0" brushRef="#br0" timeOffset="12901.2">11298 6975 0,'-15'2'0,"-19"12"0,34-14 0,-46 35 0,-8 19 0,1 18 16,11 16-1,15 11 1,21 3-16,23-8 16,25-13-1,18-18 1,16-19-16,11-23 15,1-18 1,0-20-16,-10-19 16,-15-19-1,-19-13 1,-24-13-16,-21-9 15,-21-2 1,-24 7-16,-12 13 16,-10 19-1,-7 21 1,4 19-16,7 18 15,8 15 1</inkml:trace>
  <inkml:trace contextRef="#ctx0" brushRef="#br0" timeOffset="13728.0001">16671 6947 0,'39'7'0,"25"12"0,3 9 16,-9 6-1,-12-2-15,-17-1 16,-19-4 0,-23-4-16,-13-5 15,-14-5 1,-5-4-1,2-3-15,8-1 16,13 0 0,11 3-16,16 6 15,15 4 1,7 5-1,5 1-15,-4 0 16,-7 0 0,-11 1-16,-10-2 15,-10-5 1,-7-4-16,-8-4 15,-10-7 1,-4-4 0,-4-1-16,1-7 15,11-12 1,6-27-16</inkml:trace>
  <inkml:trace contextRef="#ctx0" brushRef="#br0" timeOffset="14211.6001">16622 6762 0,'-21'8'0,"-13"12"0,34-20 0,-47 39 0,0 20 0,6 17 16,12 18 0,15 12-1,15 6-15,20-1 16,18-10-1,20-11-15,18-14 16,11-20 0,7-25-16,1-24 15,-6-26 1,-4-30-1,-12-25-15,-12-18 16,-14-13 0,-21-3-16,-29 3 15,-27 5 1,-30 16-1,-25 21-15,-26 24 16,-17 28 0,-15 29-16,-8 33 15,7 14 1,33-11-1</inkml:trace>
  <inkml:trace contextRef="#ctx0" brushRef="#br0" timeOffset="16021.2001">6353 10509 0,'-4'45'0,"-2"24"0,3 6 0,1-4 16,4-12-1,3-13-15,3-14 16,2-18 0,1-21-1,0-21-15,2-20 16,-6-14-1,-3 11-15</inkml:trace>
  <inkml:trace contextRef="#ctx0" brushRef="#br0" timeOffset="16426.8001">6290 10347 0,'-31'36'0,"-7"29"0,2 16 16,9 11-16,10 6 15,12 2 1,19-6 0,13-11-16,13-19 15,10-22 1,6-22-16,3-24 15,-1-25 1,-5-24 0,-9-21-16,-17-16 15,-18-5 1,-20 0-16,-17 12 15,-19 17 1,-17 22 0,-8 25-16,-5 26 15,1 28 1,5 23-16,13 15 15,13 7 1,14-15 0</inkml:trace>
  <inkml:trace contextRef="#ctx0" brushRef="#br0" timeOffset="16957.2001">5899 11662 0,'19'-13'0,"21"0"0,-40 13 0,48-6 0,6 10 0,-9 15 16,-11 13-1,-18 7 1,-22 5-16,-22 3 15,-18 0 1,-9-6 0,-1-4-16,6-6 15,16-8 1,18-5-16,26-3 15,25-3 1,20 3-16,14 0 16,2-4-1,-8-7 1,-14-13-16,-19-13 15,-21-15 1</inkml:trace>
  <inkml:trace contextRef="#ctx0" brushRef="#br0" timeOffset="17409.6001">5925 11372 0,'-11'15'0,"-11"16"0,22-31 0,-29 52 0,-2 22 16,-3 18-16,8 16 15,9 10 1,15-1-16,21-6 15,20-15 1,23-18 0,16-21-16,12-25 15,4-26 1,0-26-16,-11-24 15,-11-25 1,-21-20 0,-21-14-16,-23-7 15,-24 2 1,-22 6-16,-23 16 15,-14 20 1,-12 27 0,-5 30-16,6 27 15,7 27 1,14 19-16,19-8 15</inkml:trace>
  <inkml:trace contextRef="#ctx0" brushRef="#br0" timeOffset="17893.2001">5933 12624 0,'36'8'0,"19"11"0,0 8 0,-11 8 15,-17 3 1,-18 2 0,-26-3-16,-18 0 15,-10-4 1,-1-6-16,11-5 15,20-1 1,19 1 0,13 3-16,8 3 15,0 1-15,-7 5 16,-13 1-1,-19 0 1,-14 1-16,-10-1 16,0-8-1,9-6-15,13-13 16,14-16-1,16-16-15</inkml:trace>
  <inkml:trace contextRef="#ctx0" brushRef="#br0" timeOffset="18330.0001">5730 12581 0,'-21'27'0,"-13"27"0,1 27 16,9 22 0,17 13-16,23 6 15,26-1 1,22-10-16,17-17 15,18-20 1,6-26-16,4-30 16,-3-31-1,-10-33 1,-16-33-16,-21-27 15,-21-15 1,-23-9-16,-21 1 16,-25 11-1,-20 11-15,-19 19 16,-14 25-1,-13 31 1,-8 33-16,-3 37 16,3 32-1,25-4-15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B3BF4C-8E42-4AFC-9A75-799E517A9495}" type="datetimeFigureOut">
              <a:rPr lang="zh-CN" altLang="en-US" smtClean="0"/>
              <a:t>2021/3/19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0375C7-63CD-43D9-9C21-E622FECD9B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520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5" Type="http://schemas.openxmlformats.org/officeDocument/2006/relationships/slide" Target="../slides/slide2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69.xml"/><Relationship Id="rId2" Type="http://schemas.openxmlformats.org/officeDocument/2006/relationships/tags" Target="../tags/tag168.xml"/><Relationship Id="rId1" Type="http://schemas.openxmlformats.org/officeDocument/2006/relationships/tags" Target="../tags/tag167.xml"/><Relationship Id="rId5" Type="http://schemas.openxmlformats.org/officeDocument/2006/relationships/slide" Target="../slides/slide8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06.xml"/><Relationship Id="rId2" Type="http://schemas.openxmlformats.org/officeDocument/2006/relationships/tags" Target="../tags/tag205.xml"/><Relationship Id="rId1" Type="http://schemas.openxmlformats.org/officeDocument/2006/relationships/tags" Target="../tags/tag204.xml"/><Relationship Id="rId5" Type="http://schemas.openxmlformats.org/officeDocument/2006/relationships/slide" Target="../slides/slide14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7887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6347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169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66.xml"/><Relationship Id="rId7" Type="http://schemas.openxmlformats.org/officeDocument/2006/relationships/image" Target="../media/image1.png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8.xml"/><Relationship Id="rId10" Type="http://schemas.openxmlformats.org/officeDocument/2006/relationships/image" Target="../media/image4.png"/><Relationship Id="rId4" Type="http://schemas.openxmlformats.org/officeDocument/2006/relationships/tags" Target="../tags/tag67.xml"/><Relationship Id="rId9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7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899100" y="762000"/>
            <a:ext cx="7349400" cy="21420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5000" b="1" i="0" spc="300" baseline="0"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899100" y="2967000"/>
            <a:ext cx="7349400" cy="12270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000" u="none" strike="noStrike" kern="1200" cap="none" spc="200" normalizeH="0" baseline="0">
                <a:uFillTx/>
              </a:defRPr>
            </a:lvl1pPr>
            <a:lvl2pPr marL="381000" indent="0" algn="ctr">
              <a:buNone/>
              <a:defRPr sz="1665"/>
            </a:lvl2pPr>
            <a:lvl3pPr marL="762000" indent="0" algn="ctr">
              <a:buNone/>
              <a:defRPr sz="1500"/>
            </a:lvl3pPr>
            <a:lvl4pPr marL="1143000" indent="0" algn="ctr">
              <a:buNone/>
              <a:defRPr sz="1335"/>
            </a:lvl4pPr>
            <a:lvl5pPr marL="1524000" indent="0" algn="ctr">
              <a:buNone/>
              <a:defRPr sz="1335"/>
            </a:lvl5pPr>
            <a:lvl6pPr marL="1905000" indent="0" algn="ctr">
              <a:buNone/>
              <a:defRPr sz="1335"/>
            </a:lvl6pPr>
            <a:lvl7pPr marL="2286000" indent="0" algn="ctr">
              <a:buNone/>
              <a:defRPr sz="1335"/>
            </a:lvl7pPr>
            <a:lvl8pPr marL="2667000" indent="0" algn="ctr">
              <a:buNone/>
              <a:defRPr sz="1335"/>
            </a:lvl8pPr>
            <a:lvl9pPr marL="3048000" indent="0" algn="ctr">
              <a:buNone/>
              <a:defRPr sz="1335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56300" y="645000"/>
            <a:ext cx="8229600" cy="4569000"/>
          </a:xfrm>
        </p:spPr>
        <p:txBody>
          <a:bodyPr/>
          <a:lstStyle>
            <a:lvl1pPr marL="190500" indent="-190500" eaLnBrk="1" fontAlgn="auto" latinLnBrk="0" hangingPunct="1">
              <a:lnSpc>
                <a:spcPct val="130000"/>
              </a:lnSpc>
              <a:defRPr u="none" strike="noStrike" kern="1200" cap="none" spc="150" normalizeH="0" baseline="0">
                <a:uFillTx/>
              </a:defRPr>
            </a:lvl1pPr>
            <a:lvl2pPr marL="571500" indent="-190500" defTabSz="914400" eaLnBrk="1" fontAlgn="auto" latinLnBrk="0" hangingPunct="1">
              <a:lnSpc>
                <a:spcPct val="120000"/>
              </a:lnSpc>
              <a:tabLst>
                <a:tab pos="1609725" algn="l"/>
              </a:tabLst>
              <a:defRPr u="none" strike="noStrike" kern="1200" cap="none" spc="150" normalizeH="0" baseline="0">
                <a:uFillTx/>
              </a:defRPr>
            </a:lvl2pPr>
            <a:lvl3pPr marL="952500" indent="-19050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3pPr>
            <a:lvl4pPr marL="1333500" indent="-19050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4pPr>
            <a:lvl5pPr marL="1714500" indent="-19050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899100" y="2070000"/>
            <a:ext cx="7349400" cy="8490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000" b="1" i="0" u="none" strike="noStrike" kern="1200" cap="none" spc="300" normalizeH="0" baseline="0" noProof="1">
                <a:effectLst/>
                <a:uFillTx/>
                <a:latin typeface="Arial" panose="020B0604020202020204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899100" y="2967000"/>
            <a:ext cx="7349400" cy="3930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000" spc="200" baseline="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本讲内容&amp;金句">
    <p:bg>
      <p:bgPr>
        <a:solidFill>
          <a:srgbClr val="FFFF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36"/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" t="-1" b="909"/>
          <a:stretch>
            <a:fillRect/>
          </a:stretch>
        </p:blipFill>
        <p:spPr bwMode="auto">
          <a:xfrm>
            <a:off x="0" y="5138208"/>
            <a:ext cx="9144000" cy="576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32" descr="图片包含 轮廓&#10;&#10;已生成高可信度的说明"/>
          <p:cNvPicPr>
            <a:picLocks noChangeAspect="1" noChangeArrowheads="1"/>
          </p:cNvPicPr>
          <p:nvPr userDrawn="1">
            <p:custDataLst>
              <p:tags r:id="rId2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65785" cy="120120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oup 9"/>
          <p:cNvGrpSpPr/>
          <p:nvPr userDrawn="1">
            <p:custDataLst>
              <p:tags r:id="rId3"/>
            </p:custDataLst>
          </p:nvPr>
        </p:nvGrpSpPr>
        <p:grpSpPr>
          <a:xfrm>
            <a:off x="8081486" y="42863"/>
            <a:ext cx="1062514" cy="394229"/>
            <a:chOff x="0" y="0"/>
            <a:chExt cx="1135203" cy="341359"/>
          </a:xfrm>
        </p:grpSpPr>
        <p:pic>
          <p:nvPicPr>
            <p:cNvPr id="7" name="image3.png"/>
            <p:cNvPicPr/>
            <p:nvPr>
              <p:custDataLst>
                <p:tags r:id="rId4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81542" y="0"/>
              <a:ext cx="490406" cy="17747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8" name="image4.png"/>
            <p:cNvPicPr/>
            <p:nvPr>
              <p:custDataLst>
                <p:tags r:id="rId5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0" y="187459"/>
              <a:ext cx="1135204" cy="1539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/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49300" y="152136"/>
            <a:ext cx="7280275" cy="514614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Verdana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Verdana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DBEDBCC-0BD6-4A07-B0F8-D8F271CFC09E}" type="slidenum"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rgbClr val="9D9D9D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bg>
      <p:bgPr>
        <a:blipFill rotWithShape="1">
          <a:blip r:embed="rId2"/>
          <a:tile tx="0" ty="0" sx="100000" sy="100000" flip="none" algn="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984706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507000"/>
            <a:ext cx="8226900" cy="5880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000" b="1" i="0" u="none" strike="noStrike" kern="1200" cap="none" spc="30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6300" y="1242000"/>
            <a:ext cx="8226900" cy="3966000"/>
          </a:xfrm>
        </p:spPr>
        <p:txBody>
          <a:bodyPr vert="horz" lIns="90000" tIns="46800" rIns="90000" bIns="46800" rtlCol="0">
            <a:normAutofit/>
          </a:bodyPr>
          <a:lstStyle>
            <a:lvl1pPr marL="190500" marR="0" lvl="0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kumimoji="0" lang="zh-CN" altLang="en-US" sz="1500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335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5pPr>
            <a:lvl6pPr marL="19050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493100" y="3207000"/>
            <a:ext cx="5826600" cy="6390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665" b="1" i="0" u="none" strike="noStrike" kern="1200" cap="none" spc="300" normalizeH="0" baseline="0"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493100" y="3846000"/>
            <a:ext cx="5826600" cy="7230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500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1pPr>
            <a:lvl2pPr marL="381000" indent="0">
              <a:buNone/>
              <a:defRPr sz="1665"/>
            </a:lvl2pPr>
            <a:lvl3pPr marL="762000" indent="0">
              <a:buNone/>
              <a:defRPr sz="1500"/>
            </a:lvl3pPr>
            <a:lvl4pPr marL="1143000" indent="0">
              <a:buNone/>
              <a:defRPr sz="1335"/>
            </a:lvl4pPr>
            <a:lvl5pPr marL="1524000" indent="0">
              <a:buNone/>
              <a:defRPr sz="1335"/>
            </a:lvl5pPr>
            <a:lvl6pPr marL="1905000" indent="0">
              <a:buNone/>
              <a:defRPr sz="1335"/>
            </a:lvl6pPr>
            <a:lvl7pPr marL="2286000" indent="0">
              <a:buNone/>
              <a:defRPr sz="1335"/>
            </a:lvl7pPr>
            <a:lvl8pPr marL="2667000" indent="0">
              <a:buNone/>
              <a:defRPr sz="1335"/>
            </a:lvl8pPr>
            <a:lvl9pPr marL="3048000" indent="0">
              <a:buNone/>
              <a:defRPr sz="1335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507000"/>
            <a:ext cx="8226900" cy="5880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000" b="1" i="0" u="none" strike="noStrike" kern="1200" cap="none" spc="30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6300" y="1251000"/>
            <a:ext cx="3882600" cy="3957000"/>
          </a:xfrm>
        </p:spPr>
        <p:txBody>
          <a:bodyPr vert="horz" lIns="90000" tIns="46800" rIns="90000" bIns="46800" rtlCol="0">
            <a:normAutofit/>
          </a:bodyPr>
          <a:lstStyle>
            <a:lvl1pPr marL="190500" marR="0" lvl="0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335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808700" y="1251000"/>
            <a:ext cx="3882600" cy="3957000"/>
          </a:xfrm>
        </p:spPr>
        <p:txBody>
          <a:bodyPr lIns="90000" tIns="46800" rIns="90000" bIns="46800">
            <a:normAutofit/>
          </a:bodyPr>
          <a:lstStyle>
            <a:lvl1pPr marL="190500" indent="-190500" eaLnBrk="1" fontAlgn="auto" latinLnBrk="0" hangingPunct="1">
              <a:lnSpc>
                <a:spcPct val="130000"/>
              </a:lnSpc>
              <a:spcAft>
                <a:spcPts val="600"/>
              </a:spcAft>
              <a:defRPr sz="1335" u="none" strike="noStrike" kern="1200" cap="none" spc="150" normalizeH="0" baseline="0">
                <a:latin typeface="Arial" panose="020B0604020202020204" pitchFamily="34" charset="0"/>
                <a:ea typeface="微软雅黑" pitchFamily="34" charset="-122"/>
              </a:defRPr>
            </a:lvl1pPr>
            <a:lvl2pPr marL="571500" indent="-190500" defTabSz="914400" eaLnBrk="1" fontAlgn="auto" latinLnBrk="0" hangingPunct="1">
              <a:lnSpc>
                <a:spcPct val="120000"/>
              </a:lnSpc>
              <a:tabLst>
                <a:tab pos="1609725" algn="l"/>
              </a:tabLst>
              <a:defRPr sz="1335" u="none" strike="noStrike" kern="1200" cap="none" spc="150" normalizeH="0" baseline="0">
                <a:latin typeface="Arial" panose="020B0604020202020204" pitchFamily="34" charset="0"/>
                <a:ea typeface="微软雅黑" pitchFamily="34" charset="-122"/>
              </a:defRPr>
            </a:lvl2pPr>
            <a:lvl3pPr marL="952500" indent="-190500" eaLnBrk="1" fontAlgn="auto" latinLnBrk="0" hangingPunct="1">
              <a:lnSpc>
                <a:spcPct val="120000"/>
              </a:lnSpc>
              <a:defRPr sz="1335" u="none" strike="noStrike" kern="1200" cap="none" spc="150" normalizeH="0" baseline="0">
                <a:latin typeface="Arial" panose="020B0604020202020204" pitchFamily="34" charset="0"/>
                <a:ea typeface="微软雅黑" pitchFamily="34" charset="-122"/>
              </a:defRPr>
            </a:lvl3pPr>
            <a:lvl4pPr marL="1333500" indent="-190500" eaLnBrk="1" fontAlgn="auto" latinLnBrk="0" hangingPunct="1">
              <a:lnSpc>
                <a:spcPct val="120000"/>
              </a:lnSpc>
              <a:defRPr sz="1165" u="none" strike="noStrike" kern="1200" cap="none" spc="150" normalizeH="0" baseline="0">
                <a:latin typeface="Arial" panose="020B0604020202020204" pitchFamily="34" charset="0"/>
                <a:ea typeface="微软雅黑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165" u="none" strike="noStrike" kern="1200" cap="none" spc="150" normalizeH="0"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507000"/>
            <a:ext cx="8226900" cy="5880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000" b="1" i="0" u="none" strike="noStrike" kern="1200" cap="none" spc="30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456300" y="1191000"/>
            <a:ext cx="4006800" cy="3180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665" b="1" u="none" strike="noStrike" kern="1200" cap="none" spc="200" normalizeH="0" baseline="0">
                <a:uFillTx/>
                <a:latin typeface="Arial" panose="020B0604020202020204" pitchFamily="34" charset="0"/>
                <a:ea typeface="微软雅黑" pitchFamily="34" charset="-122"/>
              </a:defRPr>
            </a:lvl1pPr>
            <a:lvl2pPr marL="381000" indent="0">
              <a:buNone/>
              <a:defRPr sz="1665" b="1"/>
            </a:lvl2pPr>
            <a:lvl3pPr marL="762000" indent="0">
              <a:buNone/>
              <a:defRPr sz="1500" b="1"/>
            </a:lvl3pPr>
            <a:lvl4pPr marL="1143000" indent="0">
              <a:buNone/>
              <a:defRPr sz="1335" b="1"/>
            </a:lvl4pPr>
            <a:lvl5pPr marL="1524000" indent="0">
              <a:buNone/>
              <a:defRPr sz="1335" b="1"/>
            </a:lvl5pPr>
            <a:lvl6pPr marL="1905000" indent="0">
              <a:buNone/>
              <a:defRPr sz="1335" b="1"/>
            </a:lvl6pPr>
            <a:lvl7pPr marL="2286000" indent="0">
              <a:buNone/>
              <a:defRPr sz="1335" b="1"/>
            </a:lvl7pPr>
            <a:lvl8pPr marL="2667000" indent="0">
              <a:buNone/>
              <a:defRPr sz="1335" b="1"/>
            </a:lvl8pPr>
            <a:lvl9pPr marL="3048000" indent="0">
              <a:buNone/>
              <a:defRPr sz="1335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6300" y="1545000"/>
            <a:ext cx="4006800" cy="3663000"/>
          </a:xfrm>
        </p:spPr>
        <p:txBody>
          <a:bodyPr vert="horz" lIns="101600" tIns="0" rIns="82550" bIns="0" rtlCol="0">
            <a:normAutofit/>
          </a:bodyPr>
          <a:lstStyle>
            <a:lvl1pPr marL="190500" marR="0" lvl="0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335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4676813" y="1184774"/>
            <a:ext cx="4006800" cy="3180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umimoji="0" lang="zh-CN" altLang="en-US" sz="1665" b="1" i="0" u="none" strike="noStrike" kern="1200" cap="none" spc="20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1pPr>
            <a:lvl2pPr marL="381000" indent="0">
              <a:buNone/>
              <a:defRPr sz="1665" b="1"/>
            </a:lvl2pPr>
            <a:lvl3pPr marL="762000" indent="0">
              <a:buNone/>
              <a:defRPr sz="1500" b="1"/>
            </a:lvl3pPr>
            <a:lvl4pPr marL="1143000" indent="0">
              <a:buNone/>
              <a:defRPr sz="1335" b="1"/>
            </a:lvl4pPr>
            <a:lvl5pPr marL="1524000" indent="0">
              <a:buNone/>
              <a:defRPr sz="1335" b="1"/>
            </a:lvl5pPr>
            <a:lvl6pPr marL="1905000" indent="0">
              <a:buNone/>
              <a:defRPr sz="1335" b="1"/>
            </a:lvl6pPr>
            <a:lvl7pPr marL="2286000" indent="0">
              <a:buNone/>
              <a:defRPr sz="1335" b="1"/>
            </a:lvl7pPr>
            <a:lvl8pPr marL="2667000" indent="0">
              <a:buNone/>
              <a:defRPr sz="1335" b="1"/>
            </a:lvl8pPr>
            <a:lvl9pPr marL="3048000" indent="0">
              <a:buNone/>
              <a:defRPr sz="1335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545000"/>
            <a:ext cx="4006800" cy="3663000"/>
          </a:xfrm>
        </p:spPr>
        <p:txBody>
          <a:bodyPr vert="horz" lIns="101600" tIns="0" rIns="82550" bIns="0" rtlCol="0">
            <a:normAutofit/>
          </a:bodyPr>
          <a:lstStyle>
            <a:lvl1pPr marL="190500" marR="0" lvl="0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335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507000"/>
            <a:ext cx="8226900" cy="5880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000" b="1" i="0" u="none" strike="noStrike" kern="1200" cap="none" spc="30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456300" y="1296000"/>
            <a:ext cx="3924808" cy="3840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335" b="0" i="0" u="none" strike="noStrike" kern="1200" cap="none" spc="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335" b="0" i="0" u="none" strike="noStrike" kern="1200" cap="none" spc="150" normalizeH="0" baseline="0" noProof="1"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4762800" y="1296000"/>
            <a:ext cx="3920400" cy="3840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335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1pPr>
            <a:lvl2pPr marL="3810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</a:tabLst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7676100" y="762000"/>
            <a:ext cx="783000" cy="41910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335" b="1" i="0" u="none" strike="noStrike" kern="1200" cap="none" spc="30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85800" y="762000"/>
            <a:ext cx="6876900" cy="4191000"/>
          </a:xfrm>
        </p:spPr>
        <p:txBody>
          <a:bodyPr vert="eaVert" lIns="46800" tIns="46800" rIns="46800" bIns="46800"/>
          <a:lstStyle>
            <a:lvl1pPr marL="190500" indent="-190500" eaLnBrk="1" fontAlgn="auto" latinLnBrk="0" hangingPunct="1">
              <a:lnSpc>
                <a:spcPct val="130000"/>
              </a:lnSpc>
              <a:spcAft>
                <a:spcPts val="1000"/>
              </a:spcAft>
              <a:defRPr u="none" strike="noStrike" kern="1200" cap="none" spc="150" normalizeH="0" baseline="0">
                <a:uFillTx/>
              </a:defRPr>
            </a:lvl1pPr>
            <a:lvl2pPr marL="571500" indent="-190500" defTabSz="914400" eaLnBrk="1" fontAlgn="auto" latinLnBrk="0" hangingPunct="1">
              <a:lnSpc>
                <a:spcPct val="120000"/>
              </a:lnSpc>
              <a:spcAft>
                <a:spcPts val="600"/>
              </a:spcAft>
              <a:tabLst>
                <a:tab pos="1609725" algn="l"/>
              </a:tabLst>
              <a:defRPr u="none" strike="noStrike" kern="1200" cap="none" spc="150" normalizeH="0" baseline="0">
                <a:uFillTx/>
              </a:defRPr>
            </a:lvl2pPr>
            <a:lvl3pPr marL="952500" indent="-190500" eaLnBrk="1" fontAlgn="auto" latinLnBrk="0" hangingPunct="1">
              <a:lnSpc>
                <a:spcPct val="120000"/>
              </a:lnSpc>
              <a:spcAft>
                <a:spcPts val="600"/>
              </a:spcAft>
              <a:defRPr u="none" strike="noStrike" kern="1200" cap="none" spc="150" normalizeH="0" baseline="0">
                <a:uFillTx/>
              </a:defRPr>
            </a:lvl3pPr>
            <a:lvl4pPr marL="1333500" indent="-190500" eaLnBrk="1" fontAlgn="auto" latinLnBrk="0" hangingPunct="1">
              <a:lnSpc>
                <a:spcPct val="120000"/>
              </a:lnSpc>
              <a:spcAft>
                <a:spcPts val="300"/>
              </a:spcAft>
              <a:defRPr u="none" strike="noStrike" kern="1200" cap="none" spc="150" normalizeH="0" baseline="0">
                <a:uFillTx/>
              </a:defRPr>
            </a:lvl4pPr>
            <a:lvl5pPr marL="1714500" indent="-190500" eaLnBrk="1" fontAlgn="auto" latinLnBrk="0" hangingPunct="1">
              <a:lnSpc>
                <a:spcPct val="120000"/>
              </a:lnSpc>
              <a:spcAft>
                <a:spcPts val="300"/>
              </a:spcAft>
              <a:defRPr u="none" strike="noStrike" kern="1200" cap="none" spc="150" normalizeH="0" baseline="0"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456300" y="507000"/>
            <a:ext cx="8226900" cy="5880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456300" y="1242000"/>
            <a:ext cx="8226900" cy="39660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459000" y="5262000"/>
            <a:ext cx="2025000" cy="26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83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3087000" y="5262000"/>
            <a:ext cx="2970000" cy="26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83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6658200" y="5262000"/>
            <a:ext cx="2025000" cy="26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83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custDataLst>
      <p:tags r:id="rId1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/>
  <p:txStyles>
    <p:titleStyle>
      <a:lvl1pPr algn="l" defTabSz="762000" rtl="0" eaLnBrk="1" fontAlgn="auto" latinLnBrk="0" hangingPunct="1">
        <a:lnSpc>
          <a:spcPct val="100000"/>
        </a:lnSpc>
        <a:spcBef>
          <a:spcPct val="0"/>
        </a:spcBef>
        <a:buNone/>
        <a:defRPr sz="30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itchFamily="34" charset="-122"/>
          <a:cs typeface="+mj-cs"/>
        </a:defRPr>
      </a:lvl1pPr>
    </p:titleStyle>
    <p:bodyStyle>
      <a:lvl1pPr marL="190500" indent="-190500" algn="l" defTabSz="7620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5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itchFamily="34" charset="-122"/>
          <a:cs typeface="+mn-cs"/>
        </a:defRPr>
      </a:lvl1pPr>
      <a:lvl2pPr marL="571500" indent="-190500" algn="l" defTabSz="7620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341120" algn="l"/>
        </a:tabLst>
        <a:defRPr sz="133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itchFamily="34" charset="-122"/>
          <a:cs typeface="+mn-cs"/>
        </a:defRPr>
      </a:lvl2pPr>
      <a:lvl3pPr marL="952500" indent="-190500" algn="l" defTabSz="7620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33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itchFamily="34" charset="-122"/>
          <a:cs typeface="+mn-cs"/>
        </a:defRPr>
      </a:lvl3pPr>
      <a:lvl4pPr marL="1333500" indent="-190500" algn="l" defTabSz="7620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/>
        <a:buChar char=""/>
        <a:defRPr sz="116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itchFamily="34" charset="-122"/>
          <a:cs typeface="+mn-cs"/>
        </a:defRPr>
      </a:lvl4pPr>
      <a:lvl5pPr marL="1714500" indent="-190500" algn="l" defTabSz="7620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16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itchFamily="34" charset="-122"/>
          <a:cs typeface="+mn-cs"/>
        </a:defRPr>
      </a:lvl5pPr>
      <a:lvl6pPr marL="2095500" indent="-190500" algn="l" defTabSz="762000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500" indent="-190500" algn="l" defTabSz="762000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500" indent="-190500" algn="l" defTabSz="762000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500" indent="-190500" algn="l" defTabSz="762000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1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2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4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5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6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7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8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74.xml"/><Relationship Id="rId7" Type="http://schemas.openxmlformats.org/officeDocument/2006/relationships/image" Target="../media/image17.emf"/><Relationship Id="rId2" Type="http://schemas.openxmlformats.org/officeDocument/2006/relationships/tags" Target="../tags/tag173.xml"/><Relationship Id="rId1" Type="http://schemas.openxmlformats.org/officeDocument/2006/relationships/tags" Target="../tags/tag172.xml"/><Relationship Id="rId6" Type="http://schemas.openxmlformats.org/officeDocument/2006/relationships/customXml" Target="../ink/ink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7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83.xml"/><Relationship Id="rId3" Type="http://schemas.openxmlformats.org/officeDocument/2006/relationships/tags" Target="../tags/tag178.xml"/><Relationship Id="rId7" Type="http://schemas.openxmlformats.org/officeDocument/2006/relationships/tags" Target="../tags/tag182.xml"/><Relationship Id="rId2" Type="http://schemas.openxmlformats.org/officeDocument/2006/relationships/tags" Target="../tags/tag177.xml"/><Relationship Id="rId1" Type="http://schemas.openxmlformats.org/officeDocument/2006/relationships/tags" Target="../tags/tag176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10" Type="http://schemas.openxmlformats.org/officeDocument/2006/relationships/image" Target="../media/image18.png"/><Relationship Id="rId4" Type="http://schemas.openxmlformats.org/officeDocument/2006/relationships/tags" Target="../tags/tag179.xml"/><Relationship Id="rId9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mp4"/><Relationship Id="rId2" Type="http://schemas.microsoft.com/office/2007/relationships/media" Target="../media/media3.mp4"/><Relationship Id="rId1" Type="http://schemas.openxmlformats.org/officeDocument/2006/relationships/tags" Target="../tags/tag184.xml"/><Relationship Id="rId6" Type="http://schemas.openxmlformats.org/officeDocument/2006/relationships/image" Target="../media/image19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8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93.xml"/><Relationship Id="rId13" Type="http://schemas.openxmlformats.org/officeDocument/2006/relationships/tags" Target="../tags/tag198.xml"/><Relationship Id="rId3" Type="http://schemas.openxmlformats.org/officeDocument/2006/relationships/tags" Target="../tags/tag188.xml"/><Relationship Id="rId7" Type="http://schemas.openxmlformats.org/officeDocument/2006/relationships/tags" Target="../tags/tag192.xml"/><Relationship Id="rId12" Type="http://schemas.openxmlformats.org/officeDocument/2006/relationships/tags" Target="../tags/tag197.xml"/><Relationship Id="rId17" Type="http://schemas.openxmlformats.org/officeDocument/2006/relationships/image" Target="../media/image20.emf"/><Relationship Id="rId2" Type="http://schemas.openxmlformats.org/officeDocument/2006/relationships/tags" Target="../tags/tag187.xml"/><Relationship Id="rId16" Type="http://schemas.openxmlformats.org/officeDocument/2006/relationships/customXml" Target="../ink/ink5.xml"/><Relationship Id="rId1" Type="http://schemas.openxmlformats.org/officeDocument/2006/relationships/tags" Target="../tags/tag186.xml"/><Relationship Id="rId6" Type="http://schemas.openxmlformats.org/officeDocument/2006/relationships/tags" Target="../tags/tag191.xml"/><Relationship Id="rId11" Type="http://schemas.openxmlformats.org/officeDocument/2006/relationships/tags" Target="../tags/tag196.xml"/><Relationship Id="rId5" Type="http://schemas.openxmlformats.org/officeDocument/2006/relationships/tags" Target="../tags/tag190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195.xml"/><Relationship Id="rId4" Type="http://schemas.openxmlformats.org/officeDocument/2006/relationships/tags" Target="../tags/tag189.xml"/><Relationship Id="rId9" Type="http://schemas.openxmlformats.org/officeDocument/2006/relationships/tags" Target="../tags/tag194.xml"/><Relationship Id="rId14" Type="http://schemas.openxmlformats.org/officeDocument/2006/relationships/tags" Target="../tags/tag19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202.xml"/><Relationship Id="rId2" Type="http://schemas.openxmlformats.org/officeDocument/2006/relationships/tags" Target="../tags/tag201.xml"/><Relationship Id="rId1" Type="http://schemas.openxmlformats.org/officeDocument/2006/relationships/tags" Target="../tags/tag200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20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09.xml"/><Relationship Id="rId2" Type="http://schemas.openxmlformats.org/officeDocument/2006/relationships/tags" Target="../tags/tag208.xml"/><Relationship Id="rId1" Type="http://schemas.openxmlformats.org/officeDocument/2006/relationships/tags" Target="../tags/tag207.xml"/><Relationship Id="rId5" Type="http://schemas.openxmlformats.org/officeDocument/2006/relationships/image" Target="../media/image21.jpeg"/><Relationship Id="rId4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17.xml"/><Relationship Id="rId13" Type="http://schemas.openxmlformats.org/officeDocument/2006/relationships/tags" Target="../tags/tag222.xml"/><Relationship Id="rId18" Type="http://schemas.openxmlformats.org/officeDocument/2006/relationships/image" Target="../media/image22.emf"/><Relationship Id="rId3" Type="http://schemas.openxmlformats.org/officeDocument/2006/relationships/tags" Target="../tags/tag212.xml"/><Relationship Id="rId7" Type="http://schemas.openxmlformats.org/officeDocument/2006/relationships/tags" Target="../tags/tag216.xml"/><Relationship Id="rId12" Type="http://schemas.openxmlformats.org/officeDocument/2006/relationships/tags" Target="../tags/tag221.xml"/><Relationship Id="rId17" Type="http://schemas.openxmlformats.org/officeDocument/2006/relationships/customXml" Target="../ink/ink6.xml"/><Relationship Id="rId2" Type="http://schemas.openxmlformats.org/officeDocument/2006/relationships/tags" Target="../tags/tag211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210.xml"/><Relationship Id="rId6" Type="http://schemas.openxmlformats.org/officeDocument/2006/relationships/tags" Target="../tags/tag215.xml"/><Relationship Id="rId11" Type="http://schemas.openxmlformats.org/officeDocument/2006/relationships/tags" Target="../tags/tag220.xml"/><Relationship Id="rId5" Type="http://schemas.openxmlformats.org/officeDocument/2006/relationships/tags" Target="../tags/tag214.xml"/><Relationship Id="rId15" Type="http://schemas.openxmlformats.org/officeDocument/2006/relationships/tags" Target="../tags/tag224.xml"/><Relationship Id="rId10" Type="http://schemas.openxmlformats.org/officeDocument/2006/relationships/tags" Target="../tags/tag219.xml"/><Relationship Id="rId4" Type="http://schemas.openxmlformats.org/officeDocument/2006/relationships/tags" Target="../tags/tag213.xml"/><Relationship Id="rId9" Type="http://schemas.openxmlformats.org/officeDocument/2006/relationships/tags" Target="../tags/tag218.xml"/><Relationship Id="rId14" Type="http://schemas.openxmlformats.org/officeDocument/2006/relationships/tags" Target="../tags/tag22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32.xml"/><Relationship Id="rId13" Type="http://schemas.openxmlformats.org/officeDocument/2006/relationships/tags" Target="../tags/tag237.xml"/><Relationship Id="rId3" Type="http://schemas.openxmlformats.org/officeDocument/2006/relationships/tags" Target="../tags/tag227.xml"/><Relationship Id="rId7" Type="http://schemas.openxmlformats.org/officeDocument/2006/relationships/tags" Target="../tags/tag231.xml"/><Relationship Id="rId12" Type="http://schemas.openxmlformats.org/officeDocument/2006/relationships/tags" Target="../tags/tag236.xml"/><Relationship Id="rId2" Type="http://schemas.openxmlformats.org/officeDocument/2006/relationships/tags" Target="../tags/tag226.xml"/><Relationship Id="rId16" Type="http://schemas.openxmlformats.org/officeDocument/2006/relationships/image" Target="../media/image23.png"/><Relationship Id="rId1" Type="http://schemas.openxmlformats.org/officeDocument/2006/relationships/tags" Target="../tags/tag225.xml"/><Relationship Id="rId6" Type="http://schemas.openxmlformats.org/officeDocument/2006/relationships/tags" Target="../tags/tag230.xml"/><Relationship Id="rId11" Type="http://schemas.openxmlformats.org/officeDocument/2006/relationships/tags" Target="../tags/tag235.xml"/><Relationship Id="rId5" Type="http://schemas.openxmlformats.org/officeDocument/2006/relationships/tags" Target="../tags/tag229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234.xml"/><Relationship Id="rId4" Type="http://schemas.openxmlformats.org/officeDocument/2006/relationships/tags" Target="../tags/tag228.xml"/><Relationship Id="rId9" Type="http://schemas.openxmlformats.org/officeDocument/2006/relationships/tags" Target="../tags/tag233.xml"/><Relationship Id="rId14" Type="http://schemas.openxmlformats.org/officeDocument/2006/relationships/tags" Target="../tags/tag23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tags" Target="../tags/tag241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40.xml"/><Relationship Id="rId1" Type="http://schemas.openxmlformats.org/officeDocument/2006/relationships/tags" Target="../tags/tag239.xml"/><Relationship Id="rId6" Type="http://schemas.openxmlformats.org/officeDocument/2006/relationships/tags" Target="../tags/tag244.xml"/><Relationship Id="rId5" Type="http://schemas.openxmlformats.org/officeDocument/2006/relationships/tags" Target="../tags/tag243.xml"/><Relationship Id="rId4" Type="http://schemas.openxmlformats.org/officeDocument/2006/relationships/tags" Target="../tags/tag24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247.xml"/><Relationship Id="rId2" Type="http://schemas.openxmlformats.org/officeDocument/2006/relationships/tags" Target="../tags/tag246.xml"/><Relationship Id="rId1" Type="http://schemas.openxmlformats.org/officeDocument/2006/relationships/tags" Target="../tags/tag245.xml"/><Relationship Id="rId5" Type="http://schemas.openxmlformats.org/officeDocument/2006/relationships/image" Target="../media/image25.png"/><Relationship Id="rId4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3" Type="http://schemas.openxmlformats.org/officeDocument/2006/relationships/tags" Target="../tags/tag77.xml"/><Relationship Id="rId7" Type="http://schemas.openxmlformats.org/officeDocument/2006/relationships/tags" Target="../tags/tag81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10" Type="http://schemas.openxmlformats.org/officeDocument/2006/relationships/image" Target="../media/image6.png"/><Relationship Id="rId4" Type="http://schemas.openxmlformats.org/officeDocument/2006/relationships/tags" Target="../tags/tag78.xml"/><Relationship Id="rId9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4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4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5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5.xml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tags" Target="../tags/tag98.xml"/><Relationship Id="rId18" Type="http://schemas.openxmlformats.org/officeDocument/2006/relationships/tags" Target="../tags/tag103.xml"/><Relationship Id="rId26" Type="http://schemas.openxmlformats.org/officeDocument/2006/relationships/tags" Target="../tags/tag111.xml"/><Relationship Id="rId39" Type="http://schemas.openxmlformats.org/officeDocument/2006/relationships/image" Target="../media/image8.png"/><Relationship Id="rId21" Type="http://schemas.openxmlformats.org/officeDocument/2006/relationships/tags" Target="../tags/tag106.xml"/><Relationship Id="rId34" Type="http://schemas.openxmlformats.org/officeDocument/2006/relationships/tags" Target="../tags/tag119.xml"/><Relationship Id="rId7" Type="http://schemas.openxmlformats.org/officeDocument/2006/relationships/tags" Target="../tags/tag92.xml"/><Relationship Id="rId2" Type="http://schemas.openxmlformats.org/officeDocument/2006/relationships/tags" Target="../tags/tag87.xml"/><Relationship Id="rId16" Type="http://schemas.openxmlformats.org/officeDocument/2006/relationships/tags" Target="../tags/tag101.xml"/><Relationship Id="rId20" Type="http://schemas.openxmlformats.org/officeDocument/2006/relationships/tags" Target="../tags/tag105.xml"/><Relationship Id="rId29" Type="http://schemas.openxmlformats.org/officeDocument/2006/relationships/tags" Target="../tags/tag114.xml"/><Relationship Id="rId41" Type="http://schemas.openxmlformats.org/officeDocument/2006/relationships/image" Target="../media/image9.emf"/><Relationship Id="rId1" Type="http://schemas.openxmlformats.org/officeDocument/2006/relationships/tags" Target="../tags/tag86.xml"/><Relationship Id="rId6" Type="http://schemas.openxmlformats.org/officeDocument/2006/relationships/tags" Target="../tags/tag91.xml"/><Relationship Id="rId11" Type="http://schemas.openxmlformats.org/officeDocument/2006/relationships/tags" Target="../tags/tag96.xml"/><Relationship Id="rId24" Type="http://schemas.openxmlformats.org/officeDocument/2006/relationships/tags" Target="../tags/tag109.xml"/><Relationship Id="rId32" Type="http://schemas.openxmlformats.org/officeDocument/2006/relationships/tags" Target="../tags/tag117.xml"/><Relationship Id="rId37" Type="http://schemas.openxmlformats.org/officeDocument/2006/relationships/tags" Target="../tags/tag122.xml"/><Relationship Id="rId40" Type="http://schemas.openxmlformats.org/officeDocument/2006/relationships/customXml" Target="../ink/ink2.xml"/><Relationship Id="rId5" Type="http://schemas.openxmlformats.org/officeDocument/2006/relationships/tags" Target="../tags/tag90.xml"/><Relationship Id="rId15" Type="http://schemas.openxmlformats.org/officeDocument/2006/relationships/tags" Target="../tags/tag100.xml"/><Relationship Id="rId23" Type="http://schemas.openxmlformats.org/officeDocument/2006/relationships/tags" Target="../tags/tag108.xml"/><Relationship Id="rId28" Type="http://schemas.openxmlformats.org/officeDocument/2006/relationships/tags" Target="../tags/tag113.xml"/><Relationship Id="rId36" Type="http://schemas.openxmlformats.org/officeDocument/2006/relationships/tags" Target="../tags/tag121.xml"/><Relationship Id="rId10" Type="http://schemas.openxmlformats.org/officeDocument/2006/relationships/tags" Target="../tags/tag95.xml"/><Relationship Id="rId19" Type="http://schemas.openxmlformats.org/officeDocument/2006/relationships/tags" Target="../tags/tag104.xml"/><Relationship Id="rId31" Type="http://schemas.openxmlformats.org/officeDocument/2006/relationships/tags" Target="../tags/tag116.xml"/><Relationship Id="rId4" Type="http://schemas.openxmlformats.org/officeDocument/2006/relationships/tags" Target="../tags/tag89.xml"/><Relationship Id="rId9" Type="http://schemas.openxmlformats.org/officeDocument/2006/relationships/tags" Target="../tags/tag94.xml"/><Relationship Id="rId14" Type="http://schemas.openxmlformats.org/officeDocument/2006/relationships/tags" Target="../tags/tag99.xml"/><Relationship Id="rId22" Type="http://schemas.openxmlformats.org/officeDocument/2006/relationships/tags" Target="../tags/tag107.xml"/><Relationship Id="rId27" Type="http://schemas.openxmlformats.org/officeDocument/2006/relationships/tags" Target="../tags/tag112.xml"/><Relationship Id="rId30" Type="http://schemas.openxmlformats.org/officeDocument/2006/relationships/tags" Target="../tags/tag115.xml"/><Relationship Id="rId35" Type="http://schemas.openxmlformats.org/officeDocument/2006/relationships/tags" Target="../tags/tag120.xml"/><Relationship Id="rId8" Type="http://schemas.openxmlformats.org/officeDocument/2006/relationships/tags" Target="../tags/tag93.xml"/><Relationship Id="rId3" Type="http://schemas.openxmlformats.org/officeDocument/2006/relationships/tags" Target="../tags/tag88.xml"/><Relationship Id="rId12" Type="http://schemas.openxmlformats.org/officeDocument/2006/relationships/tags" Target="../tags/tag97.xml"/><Relationship Id="rId17" Type="http://schemas.openxmlformats.org/officeDocument/2006/relationships/tags" Target="../tags/tag102.xml"/><Relationship Id="rId25" Type="http://schemas.openxmlformats.org/officeDocument/2006/relationships/tags" Target="../tags/tag110.xml"/><Relationship Id="rId33" Type="http://schemas.openxmlformats.org/officeDocument/2006/relationships/tags" Target="../tags/tag118.xml"/><Relationship Id="rId38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123.xml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2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31.xml"/><Relationship Id="rId13" Type="http://schemas.openxmlformats.org/officeDocument/2006/relationships/tags" Target="../tags/tag136.xml"/><Relationship Id="rId18" Type="http://schemas.openxmlformats.org/officeDocument/2006/relationships/tags" Target="../tags/tag141.xml"/><Relationship Id="rId26" Type="http://schemas.openxmlformats.org/officeDocument/2006/relationships/tags" Target="../tags/tag149.xml"/><Relationship Id="rId3" Type="http://schemas.openxmlformats.org/officeDocument/2006/relationships/tags" Target="../tags/tag126.xml"/><Relationship Id="rId21" Type="http://schemas.openxmlformats.org/officeDocument/2006/relationships/tags" Target="../tags/tag144.xml"/><Relationship Id="rId7" Type="http://schemas.openxmlformats.org/officeDocument/2006/relationships/tags" Target="../tags/tag130.xml"/><Relationship Id="rId12" Type="http://schemas.openxmlformats.org/officeDocument/2006/relationships/tags" Target="../tags/tag135.xml"/><Relationship Id="rId17" Type="http://schemas.openxmlformats.org/officeDocument/2006/relationships/tags" Target="../tags/tag140.xml"/><Relationship Id="rId25" Type="http://schemas.openxmlformats.org/officeDocument/2006/relationships/tags" Target="../tags/tag148.xml"/><Relationship Id="rId2" Type="http://schemas.openxmlformats.org/officeDocument/2006/relationships/tags" Target="../tags/tag125.xml"/><Relationship Id="rId16" Type="http://schemas.openxmlformats.org/officeDocument/2006/relationships/tags" Target="../tags/tag139.xml"/><Relationship Id="rId20" Type="http://schemas.openxmlformats.org/officeDocument/2006/relationships/tags" Target="../tags/tag143.xml"/><Relationship Id="rId29" Type="http://schemas.openxmlformats.org/officeDocument/2006/relationships/image" Target="../media/image11.wmf"/><Relationship Id="rId1" Type="http://schemas.openxmlformats.org/officeDocument/2006/relationships/vmlDrawing" Target="../drawings/vmlDrawing1.vml"/><Relationship Id="rId6" Type="http://schemas.openxmlformats.org/officeDocument/2006/relationships/tags" Target="../tags/tag129.xml"/><Relationship Id="rId11" Type="http://schemas.openxmlformats.org/officeDocument/2006/relationships/tags" Target="../tags/tag134.xml"/><Relationship Id="rId24" Type="http://schemas.openxmlformats.org/officeDocument/2006/relationships/tags" Target="../tags/tag147.xml"/><Relationship Id="rId5" Type="http://schemas.openxmlformats.org/officeDocument/2006/relationships/tags" Target="../tags/tag128.xml"/><Relationship Id="rId15" Type="http://schemas.openxmlformats.org/officeDocument/2006/relationships/tags" Target="../tags/tag138.xml"/><Relationship Id="rId23" Type="http://schemas.openxmlformats.org/officeDocument/2006/relationships/tags" Target="../tags/tag146.xml"/><Relationship Id="rId28" Type="http://schemas.openxmlformats.org/officeDocument/2006/relationships/oleObject" Target="../embeddings/oleObject1.bin"/><Relationship Id="rId10" Type="http://schemas.openxmlformats.org/officeDocument/2006/relationships/tags" Target="../tags/tag133.xml"/><Relationship Id="rId19" Type="http://schemas.openxmlformats.org/officeDocument/2006/relationships/tags" Target="../tags/tag142.xml"/><Relationship Id="rId31" Type="http://schemas.openxmlformats.org/officeDocument/2006/relationships/image" Target="../media/image12.emf"/><Relationship Id="rId4" Type="http://schemas.openxmlformats.org/officeDocument/2006/relationships/tags" Target="../tags/tag127.xml"/><Relationship Id="rId9" Type="http://schemas.openxmlformats.org/officeDocument/2006/relationships/tags" Target="../tags/tag132.xml"/><Relationship Id="rId14" Type="http://schemas.openxmlformats.org/officeDocument/2006/relationships/tags" Target="../tags/tag137.xml"/><Relationship Id="rId22" Type="http://schemas.openxmlformats.org/officeDocument/2006/relationships/tags" Target="../tags/tag145.xml"/><Relationship Id="rId27" Type="http://schemas.openxmlformats.org/officeDocument/2006/relationships/slideLayout" Target="../slideLayouts/slideLayout7.xml"/><Relationship Id="rId30" Type="http://schemas.openxmlformats.org/officeDocument/2006/relationships/customXml" Target="../ink/ink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52.xml"/><Relationship Id="rId7" Type="http://schemas.openxmlformats.org/officeDocument/2006/relationships/image" Target="../media/image13.wmf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54.xml"/><Relationship Id="rId4" Type="http://schemas.openxmlformats.org/officeDocument/2006/relationships/tags" Target="../tags/tag15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62.xml"/><Relationship Id="rId13" Type="http://schemas.openxmlformats.org/officeDocument/2006/relationships/slideLayout" Target="../slideLayouts/slideLayout6.xml"/><Relationship Id="rId3" Type="http://schemas.openxmlformats.org/officeDocument/2006/relationships/tags" Target="../tags/tag157.xml"/><Relationship Id="rId7" Type="http://schemas.openxmlformats.org/officeDocument/2006/relationships/tags" Target="../tags/tag161.xml"/><Relationship Id="rId12" Type="http://schemas.openxmlformats.org/officeDocument/2006/relationships/tags" Target="../tags/tag166.xml"/><Relationship Id="rId2" Type="http://schemas.openxmlformats.org/officeDocument/2006/relationships/tags" Target="../tags/tag156.xml"/><Relationship Id="rId16" Type="http://schemas.openxmlformats.org/officeDocument/2006/relationships/image" Target="../media/image15.png"/><Relationship Id="rId1" Type="http://schemas.openxmlformats.org/officeDocument/2006/relationships/tags" Target="../tags/tag155.xml"/><Relationship Id="rId6" Type="http://schemas.openxmlformats.org/officeDocument/2006/relationships/tags" Target="../tags/tag160.xml"/><Relationship Id="rId11" Type="http://schemas.openxmlformats.org/officeDocument/2006/relationships/tags" Target="../tags/tag165.xml"/><Relationship Id="rId5" Type="http://schemas.openxmlformats.org/officeDocument/2006/relationships/tags" Target="../tags/tag159.xml"/><Relationship Id="rId15" Type="http://schemas.openxmlformats.org/officeDocument/2006/relationships/image" Target="../media/image14.jpeg"/><Relationship Id="rId10" Type="http://schemas.openxmlformats.org/officeDocument/2006/relationships/tags" Target="../tags/tag164.xml"/><Relationship Id="rId4" Type="http://schemas.openxmlformats.org/officeDocument/2006/relationships/tags" Target="../tags/tag158.xml"/><Relationship Id="rId9" Type="http://schemas.openxmlformats.org/officeDocument/2006/relationships/tags" Target="../tags/tag163.xml"/><Relationship Id="rId14" Type="http://schemas.openxmlformats.org/officeDocument/2006/relationships/notesSlide" Target="../notesSlides/notes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2" Type="http://schemas.microsoft.com/office/2007/relationships/media" Target="../media/media2.mp4"/><Relationship Id="rId1" Type="http://schemas.openxmlformats.org/officeDocument/2006/relationships/tags" Target="../tags/tag170.xml"/><Relationship Id="rId6" Type="http://schemas.openxmlformats.org/officeDocument/2006/relationships/image" Target="../media/image16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7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1732915" y="1565910"/>
            <a:ext cx="5328920" cy="706755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bg1"/>
                </a:solidFill>
              </a:rPr>
              <a:t>第二节  氮及其化合物</a:t>
            </a: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732915" y="2752090"/>
            <a:ext cx="5739765" cy="645160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</a:rPr>
              <a:t>第</a:t>
            </a:r>
            <a:r>
              <a:rPr lang="en-US" altLang="zh-CN" sz="3600" b="1">
                <a:solidFill>
                  <a:schemeClr val="bg1"/>
                </a:solidFill>
              </a:rPr>
              <a:t>1</a:t>
            </a:r>
            <a:r>
              <a:rPr lang="zh-CN" altLang="en-US" sz="3600" b="1">
                <a:solidFill>
                  <a:schemeClr val="bg1"/>
                </a:solidFill>
              </a:rPr>
              <a:t>课时   氮和氮的氧化物</a:t>
            </a:r>
            <a:endParaRPr lang="en-US" altLang="zh-CN" sz="36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944421" y="245427"/>
            <a:ext cx="2798445" cy="645160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氮的氧化物</a:t>
            </a:r>
            <a:endParaRPr lang="en-US" altLang="zh-CN" sz="3600" b="1" dirty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609425" y="1109662"/>
            <a:ext cx="3228340" cy="583565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</a:rPr>
              <a:t>2NO+O</a:t>
            </a:r>
            <a:r>
              <a:rPr lang="en-US" altLang="zh-CN" sz="3200" b="1" baseline="-25000">
                <a:latin typeface="华文中宋" panose="02010600040101010101" charset="-122"/>
                <a:ea typeface="华文中宋" panose="02010600040101010101" charset="-122"/>
              </a:rPr>
              <a:t>2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</a:rPr>
              <a:t>=2NO</a:t>
            </a:r>
            <a:r>
              <a:rPr lang="en-US" altLang="zh-CN" sz="3200" b="1" baseline="-25000">
                <a:latin typeface="华文中宋" panose="02010600040101010101" charset="-122"/>
                <a:ea typeface="华文中宋" panose="02010600040101010101" charset="-122"/>
              </a:rPr>
              <a:t>2</a:t>
            </a:r>
          </a:p>
        </p:txBody>
      </p: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1263650" y="1943100"/>
            <a:ext cx="64338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1.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判断反应中的氧化剂和还原剂</a:t>
            </a: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355090" y="3068320"/>
            <a:ext cx="64338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2.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如何判断</a:t>
            </a:r>
            <a:r>
              <a:rPr lang="en-US" altLang="zh-CN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NO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的存在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3" name="墨迹 2"/>
              <p14:cNvContentPartPr/>
              <p14:nvPr/>
            </p14:nvContentPartPr>
            <p14:xfrm>
              <a:off x="2991240" y="1637640"/>
              <a:ext cx="2732760" cy="420840"/>
            </p14:xfrm>
          </p:contentPart>
        </mc:Choice>
        <mc:Fallback>
          <p:pic>
            <p:nvPicPr>
              <p:cNvPr id="3" name="墨迹 2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981880" y="1628280"/>
                <a:ext cx="2751480" cy="43956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2"/>
      <p:bldP spid="5" grpId="3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600450" y="76200"/>
            <a:ext cx="2538730" cy="645160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</a:rPr>
              <a:t>氮的氧化物</a:t>
            </a:r>
            <a:endParaRPr lang="en-US" altLang="zh-CN" sz="3600" b="1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502285" y="982345"/>
            <a:ext cx="5375275" cy="375031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1239520" y="2307590"/>
            <a:ext cx="1016000" cy="378460"/>
          </a:xfrm>
          <a:prstGeom prst="rect">
            <a:avLst/>
          </a:prstGeom>
          <a:solidFill>
            <a:srgbClr val="FF0000">
              <a:alpha val="0"/>
            </a:srgbClr>
          </a:solidFill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1623060" y="2743200"/>
            <a:ext cx="1016000" cy="378460"/>
          </a:xfrm>
          <a:prstGeom prst="rect">
            <a:avLst/>
          </a:prstGeom>
          <a:solidFill>
            <a:srgbClr val="FF0000">
              <a:alpha val="0"/>
            </a:srgbClr>
          </a:solidFill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3950335" y="2743200"/>
            <a:ext cx="1016000" cy="378460"/>
          </a:xfrm>
          <a:prstGeom prst="rect">
            <a:avLst/>
          </a:prstGeom>
          <a:solidFill>
            <a:srgbClr val="FF0000">
              <a:alpha val="0"/>
            </a:srgbClr>
          </a:solidFill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2927" name="Text Box 12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39800" y="2225675"/>
            <a:ext cx="1315720" cy="460375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b" anchorCtr="1">
            <a:spAutoFit/>
          </a:bodyPr>
          <a:lstStyle>
            <a:lvl1pPr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</a:rPr>
              <a:t>无现象</a:t>
            </a:r>
          </a:p>
        </p:txBody>
      </p:sp>
      <p:sp>
        <p:nvSpPr>
          <p:cNvPr id="10" name="Text Box 127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02285" y="3121660"/>
            <a:ext cx="3098165" cy="460375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b" anchorCtr="1">
            <a:spAutoFit/>
          </a:bodyPr>
          <a:lstStyle>
            <a:lvl1pPr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</a:rPr>
              <a:t>无色气体变为红棕色</a:t>
            </a:r>
          </a:p>
        </p:txBody>
      </p:sp>
      <p:sp>
        <p:nvSpPr>
          <p:cNvPr id="11" name="Text Box 127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685790" y="2743200"/>
            <a:ext cx="2111375" cy="460375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b" anchorCtr="1">
            <a:spAutoFit/>
          </a:bodyPr>
          <a:lstStyle>
            <a:lvl1pPr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</a:rPr>
              <a:t>气柱体积减小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2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12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2" animBg="1"/>
      <p:bldP spid="7" grpId="4" animBg="1"/>
      <p:bldP spid="1612927" grpId="6" animBg="1"/>
      <p:bldP spid="10" grpId="7" animBg="1"/>
      <p:bldP spid="11" grpId="8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013075" y="106045"/>
            <a:ext cx="3117850" cy="645160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</a:rPr>
              <a:t>氮的氧化物</a:t>
            </a:r>
            <a:endParaRPr lang="en-US" altLang="zh-CN" sz="3600" b="1">
              <a:solidFill>
                <a:schemeClr val="bg1"/>
              </a:solidFill>
            </a:endParaRPr>
          </a:p>
        </p:txBody>
      </p:sp>
      <p:pic>
        <p:nvPicPr>
          <p:cNvPr id="4" name="二氧化氮与水反应">
            <a:hlinkClick r:id="" action="ppaction://media"/>
          </p:cNvPr>
          <p:cNvPicPr/>
          <p:nvPr>
            <a:videoFile r:link="rId3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04825" y="831850"/>
            <a:ext cx="8134350" cy="457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688465" y="3735070"/>
            <a:ext cx="767715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从原料的利用，减少污染物的方面考虑</a:t>
            </a: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891155" y="89535"/>
            <a:ext cx="2798445" cy="645160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</a:rPr>
              <a:t>氮的氧化物</a:t>
            </a:r>
            <a:endParaRPr lang="en-US" altLang="zh-CN" sz="3600" b="1">
              <a:solidFill>
                <a:schemeClr val="bg1"/>
              </a:solidFill>
            </a:endParaRPr>
          </a:p>
        </p:txBody>
      </p:sp>
      <p:grpSp>
        <p:nvGrpSpPr>
          <p:cNvPr id="9236" name="Group 20"/>
          <p:cNvGrpSpPr/>
          <p:nvPr>
            <p:custDataLst>
              <p:tags r:id="rId3"/>
            </p:custDataLst>
          </p:nvPr>
        </p:nvGrpSpPr>
        <p:grpSpPr>
          <a:xfrm>
            <a:off x="2016607" y="1028779"/>
            <a:ext cx="4891573" cy="521494"/>
            <a:chOff x="-141" y="-9"/>
            <a:chExt cx="3783" cy="438"/>
          </a:xfrm>
          <a:solidFill>
            <a:schemeClr val="bg2"/>
          </a:solidFill>
        </p:grpSpPr>
        <p:sp>
          <p:nvSpPr>
            <p:cNvPr id="13" name="Text Box 21"/>
            <p:cNvSpPr/>
            <p:nvPr>
              <p:custDataLst>
                <p:tags r:id="rId10"/>
              </p:custDataLst>
            </p:nvPr>
          </p:nvSpPr>
          <p:spPr>
            <a:xfrm>
              <a:off x="-141" y="-9"/>
              <a:ext cx="1573" cy="4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rPr>
                <a:t>3NO</a:t>
              </a:r>
              <a:r>
                <a:rPr lang="en-US" altLang="zh-CN" sz="2800" b="1" baseline="-25000" dirty="0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rPr>
                <a:t>2</a:t>
              </a:r>
              <a:r>
                <a:rPr lang="zh-CN" altLang="en-US" sz="2800" b="1" dirty="0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rPr>
                <a:t>＋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rPr>
                <a:t>H</a:t>
              </a:r>
              <a:r>
                <a:rPr lang="en-US" altLang="zh-CN" sz="2800" b="1" baseline="-25000" dirty="0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rPr>
                <a:t>2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rPr>
                <a:t>O</a:t>
              </a:r>
            </a:p>
          </p:txBody>
        </p:sp>
        <p:grpSp>
          <p:nvGrpSpPr>
            <p:cNvPr id="8203" name="Group 22"/>
            <p:cNvGrpSpPr/>
            <p:nvPr>
              <p:custDataLst>
                <p:tags r:id="rId11"/>
              </p:custDataLst>
            </p:nvPr>
          </p:nvGrpSpPr>
          <p:grpSpPr>
            <a:xfrm>
              <a:off x="1432" y="179"/>
              <a:ext cx="528" cy="62"/>
              <a:chOff x="0" y="-13"/>
              <a:chExt cx="528" cy="62"/>
            </a:xfrm>
            <a:grpFill/>
          </p:grpSpPr>
          <p:sp>
            <p:nvSpPr>
              <p:cNvPr id="8205" name="Line 23"/>
              <p:cNvSpPr/>
              <p:nvPr>
                <p:custDataLst>
                  <p:tags r:id="rId13"/>
                </p:custDataLst>
              </p:nvPr>
            </p:nvSpPr>
            <p:spPr>
              <a:xfrm>
                <a:off x="0" y="-13"/>
                <a:ext cx="528" cy="1"/>
              </a:xfrm>
              <a:prstGeom prst="line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8206" name="Line 24"/>
              <p:cNvSpPr/>
              <p:nvPr>
                <p:custDataLst>
                  <p:tags r:id="rId14"/>
                </p:custDataLst>
              </p:nvPr>
            </p:nvSpPr>
            <p:spPr>
              <a:xfrm>
                <a:off x="0" y="48"/>
                <a:ext cx="528" cy="1"/>
              </a:xfrm>
              <a:prstGeom prst="line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</p:grpSp>
        <p:sp>
          <p:nvSpPr>
            <p:cNvPr id="8204" name="Text Box 25"/>
            <p:cNvSpPr/>
            <p:nvPr>
              <p:custDataLst>
                <p:tags r:id="rId12"/>
              </p:custDataLst>
            </p:nvPr>
          </p:nvSpPr>
          <p:spPr>
            <a:xfrm>
              <a:off x="1960" y="-9"/>
              <a:ext cx="1682" cy="438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rPr>
                <a:t>2HNO</a:t>
              </a:r>
              <a:r>
                <a:rPr lang="en-US" altLang="zh-CN" sz="2800" b="1" baseline="-25000" dirty="0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rPr>
                <a:t>3</a:t>
              </a:r>
              <a:r>
                <a:rPr lang="zh-CN" altLang="en-US" sz="2800" b="1" dirty="0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rPr>
                <a:t>＋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rPr>
                <a:t>NO</a:t>
              </a:r>
            </a:p>
          </p:txBody>
        </p:sp>
      </p:grp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1891030" y="1772920"/>
            <a:ext cx="64338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1.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判断反应中的氧化剂和还原剂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891030" y="2500630"/>
            <a:ext cx="643382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2.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若利用此反应制备硝酸会带来什么问题？</a:t>
            </a:r>
          </a:p>
        </p:txBody>
      </p:sp>
      <p:sp>
        <p:nvSpPr>
          <p:cNvPr id="14" name="Text Box 12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082290" y="4585970"/>
            <a:ext cx="130937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b" anchorCtr="1">
            <a:spAutoFit/>
          </a:bodyPr>
          <a:lstStyle>
            <a:lvl1pPr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NO</a:t>
            </a:r>
          </a:p>
        </p:txBody>
      </p:sp>
      <p:sp>
        <p:nvSpPr>
          <p:cNvPr id="15" name="右箭头 14"/>
          <p:cNvSpPr/>
          <p:nvPr>
            <p:custDataLst>
              <p:tags r:id="rId7"/>
            </p:custDataLst>
          </p:nvPr>
        </p:nvSpPr>
        <p:spPr>
          <a:xfrm>
            <a:off x="4185285" y="4774565"/>
            <a:ext cx="922655" cy="2101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 Box 127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277485" y="4618355"/>
            <a:ext cx="130937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b" anchorCtr="1">
            <a:spAutoFit/>
          </a:bodyPr>
          <a:lstStyle>
            <a:lvl1pPr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HNO</a:t>
            </a:r>
            <a:r>
              <a:rPr lang="en-US" altLang="zh-CN" baseline="-25000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3</a:t>
            </a:r>
          </a:p>
        </p:txBody>
      </p:sp>
      <p:sp>
        <p:nvSpPr>
          <p:cNvPr id="17" name="Text Box 127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917315" y="4318635"/>
            <a:ext cx="130937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b" anchorCtr="1">
            <a:spAutoFit/>
          </a:bodyPr>
          <a:lstStyle>
            <a:lvl1pPr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O</a:t>
            </a:r>
            <a:r>
              <a:rPr lang="en-US" altLang="zh-CN" baseline="-250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2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4" name="墨迹 3"/>
              <p14:cNvContentPartPr/>
              <p14:nvPr/>
            </p14:nvContentPartPr>
            <p14:xfrm>
              <a:off x="2349720" y="951120"/>
              <a:ext cx="4266000" cy="204480"/>
            </p14:xfrm>
          </p:contentPart>
        </mc:Choice>
        <mc:Fallback>
          <p:pic>
            <p:nvPicPr>
              <p:cNvPr id="4" name="墨迹 3"/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2340360" y="941760"/>
                <a:ext cx="4284720" cy="2232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2"/>
      <p:bldP spid="11" grpId="0"/>
      <p:bldP spid="3" grpId="1"/>
      <p:bldP spid="14" grpId="4"/>
      <p:bldP spid="15" grpId="5" animBg="1"/>
      <p:bldP spid="16" grpId="7"/>
      <p:bldP spid="17" grpId="8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4850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80524" y="1398270"/>
            <a:ext cx="8383429" cy="2658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在一定条件下，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NO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与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NO</a:t>
            </a:r>
            <a:r>
              <a:rPr lang="en-US" altLang="zh-CN" sz="2400" b="1" baseline="-30000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可以相互转化。</a:t>
            </a:r>
          </a:p>
          <a:p>
            <a:pPr>
              <a:lnSpc>
                <a:spcPct val="18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反应的化学方程式为</a:t>
            </a:r>
            <a:endParaRPr lang="zh-CN" altLang="pt-BR" sz="24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</a:pPr>
            <a:r>
              <a:rPr lang="zh-CN" altLang="pt-BR" sz="2400" b="1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①</a:t>
            </a:r>
            <a:r>
              <a:rPr lang="pt-BR" altLang="zh-CN" sz="2400" b="1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NO→NO</a:t>
            </a:r>
            <a:r>
              <a:rPr lang="pt-BR" altLang="zh-CN" sz="2400" b="1" baseline="-30000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2</a:t>
            </a:r>
            <a:r>
              <a:rPr lang="pt-BR" altLang="zh-CN" sz="2400" b="1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: _____________________;</a:t>
            </a:r>
          </a:p>
          <a:p>
            <a:pPr>
              <a:lnSpc>
                <a:spcPct val="180000"/>
              </a:lnSpc>
            </a:pPr>
            <a:r>
              <a:rPr lang="pt-BR" altLang="zh-CN" sz="2400" b="1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②NO</a:t>
            </a:r>
            <a:r>
              <a:rPr lang="pt-BR" altLang="zh-CN" sz="2400" b="1" baseline="-30000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2</a:t>
            </a:r>
            <a:r>
              <a:rPr lang="pt-BR" altLang="zh-CN" sz="2400" b="1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→NO: __________________________(</a:t>
            </a:r>
            <a:r>
              <a:rPr lang="zh-CN" altLang="pt-BR" sz="2400" b="1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工业制取硝酸</a:t>
            </a:r>
            <a:r>
              <a:rPr lang="pt-BR" altLang="zh-CN" sz="2400" b="1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)</a:t>
            </a:r>
            <a:r>
              <a:rPr lang="zh-CN" altLang="pt-BR" sz="2400" b="1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Times New Roman" panose="02020503050405090304" pitchFamily="18" charset="0"/>
              <a:ea typeface="微软雅黑" pitchFamily="34" charset="-122"/>
              <a:cs typeface="Times New Roman" panose="02020503050405090304" pitchFamily="18" charset="0"/>
            </a:endParaRPr>
          </a:p>
        </p:txBody>
      </p:sp>
      <p:sp>
        <p:nvSpPr>
          <p:cNvPr id="1614851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629871" y="2945424"/>
            <a:ext cx="264678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 anchorCtr="1">
            <a:spAutoFit/>
          </a:bodyPr>
          <a:lstStyle/>
          <a:p>
            <a:r>
              <a:rPr lang="pt-BR" altLang="zh-CN" sz="2400" b="1">
                <a:solidFill>
                  <a:srgbClr val="FF0000"/>
                </a:solidFill>
                <a:latin typeface="Times New Roman" panose="02020503050405090304" pitchFamily="18" charset="0"/>
                <a:ea typeface="宋体" panose="02010600030101010101" pitchFamily="2" charset="-122"/>
                <a:cs typeface="Times New Roman" panose="02020503050405090304" pitchFamily="18" charset="0"/>
              </a:rPr>
              <a:t>2NO+O</a:t>
            </a:r>
            <a:r>
              <a:rPr lang="pt-BR" altLang="zh-CN" sz="2400" b="1" baseline="-30000">
                <a:solidFill>
                  <a:srgbClr val="FF0000"/>
                </a:solidFill>
                <a:latin typeface="Times New Roman" panose="02020503050405090304" pitchFamily="18" charset="0"/>
                <a:ea typeface="宋体" panose="02010600030101010101" pitchFamily="2" charset="-122"/>
                <a:cs typeface="Times New Roman" panose="02020503050405090304" pitchFamily="18" charset="0"/>
              </a:rPr>
              <a:t>2</a:t>
            </a:r>
            <a:r>
              <a:rPr lang="en-US" altLang="zh-CN" sz="2400" b="1" kern="100" spc="-45">
                <a:solidFill>
                  <a:srgbClr val="FF0000"/>
                </a:solidFill>
                <a:latin typeface="Times New Roman" panose="02020503050405090304" pitchFamily="18" charset="0"/>
                <a:cs typeface="Times New Roman" panose="02020503050405090304" pitchFamily="18" charset="0"/>
              </a:rPr>
              <a:t>==</a:t>
            </a:r>
            <a:r>
              <a:rPr lang="en-US" altLang="zh-CN" sz="2400" b="1" kern="100">
                <a:solidFill>
                  <a:srgbClr val="FF0000"/>
                </a:solidFill>
                <a:latin typeface="Times New Roman" panose="02020503050405090304" pitchFamily="18" charset="0"/>
                <a:cs typeface="Times New Roman" panose="02020503050405090304" pitchFamily="18" charset="0"/>
              </a:rPr>
              <a:t>=</a:t>
            </a:r>
            <a:r>
              <a:rPr lang="pt-BR" altLang="zh-CN" sz="2400" b="1">
                <a:solidFill>
                  <a:srgbClr val="FF0000"/>
                </a:solidFill>
                <a:latin typeface="Times New Roman" panose="02020503050405090304" pitchFamily="18" charset="0"/>
                <a:ea typeface="宋体" panose="02010600030101010101" pitchFamily="2" charset="-122"/>
                <a:cs typeface="Times New Roman" panose="02020503050405090304" pitchFamily="18" charset="0"/>
              </a:rPr>
              <a:t>2NO</a:t>
            </a:r>
            <a:r>
              <a:rPr lang="pt-BR" altLang="zh-CN" sz="2400" b="1" baseline="-30000">
                <a:solidFill>
                  <a:srgbClr val="FF0000"/>
                </a:solidFill>
                <a:latin typeface="Times New Roman" panose="02020503050405090304" pitchFamily="18" charset="0"/>
                <a:ea typeface="宋体" panose="02010600030101010101" pitchFamily="2" charset="-122"/>
                <a:cs typeface="Times New Roman" panose="02020503050405090304" pitchFamily="18" charset="0"/>
              </a:rPr>
              <a:t>2</a:t>
            </a:r>
            <a:endParaRPr lang="en-US" altLang="zh-CN" sz="2400" b="1" baseline="-30000">
              <a:solidFill>
                <a:srgbClr val="FF0000"/>
              </a:solidFill>
              <a:latin typeface="Times New Roman" panose="02020603050405020304" pitchFamily="18" charset="0"/>
              <a:ea typeface="宋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614852" name="Text 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118091" y="3501025"/>
            <a:ext cx="421739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b" anchorCtr="1">
            <a:spAutoFit/>
          </a:bodyPr>
          <a:lstStyle/>
          <a:p>
            <a:r>
              <a:rPr lang="pt-BR" altLang="zh-CN" sz="2400" b="1" dirty="0">
                <a:solidFill>
                  <a:srgbClr val="FF0000"/>
                </a:solidFill>
                <a:latin typeface="Times New Roman" panose="02020503050405090304" pitchFamily="18" charset="0"/>
                <a:ea typeface="宋体" panose="02010600030101010101" pitchFamily="2" charset="-122"/>
                <a:cs typeface="Times New Roman" panose="02020503050405090304" pitchFamily="18" charset="0"/>
              </a:rPr>
              <a:t>3NO</a:t>
            </a:r>
            <a:r>
              <a:rPr lang="pt-BR" altLang="zh-CN" sz="2400" b="1" baseline="-30000" dirty="0">
                <a:solidFill>
                  <a:srgbClr val="FF0000"/>
                </a:solidFill>
                <a:latin typeface="Times New Roman" panose="02020503050405090304" pitchFamily="18" charset="0"/>
                <a:ea typeface="宋体" panose="02010600030101010101" pitchFamily="2" charset="-122"/>
                <a:cs typeface="Times New Roman" panose="02020503050405090304" pitchFamily="18" charset="0"/>
              </a:rPr>
              <a:t>2</a:t>
            </a:r>
            <a:r>
              <a:rPr lang="pt-BR" altLang="zh-CN" sz="2400" b="1" dirty="0">
                <a:solidFill>
                  <a:srgbClr val="FF0000"/>
                </a:solidFill>
                <a:latin typeface="Times New Roman" panose="02020503050405090304" pitchFamily="18" charset="0"/>
                <a:ea typeface="宋体" panose="02010600030101010101" pitchFamily="2" charset="-122"/>
                <a:cs typeface="Times New Roman" panose="02020503050405090304" pitchFamily="18" charset="0"/>
              </a:rPr>
              <a:t>+H</a:t>
            </a:r>
            <a:r>
              <a:rPr lang="pt-BR" altLang="zh-CN" sz="2400" b="1" baseline="-30000" dirty="0">
                <a:solidFill>
                  <a:srgbClr val="FF0000"/>
                </a:solidFill>
                <a:latin typeface="Times New Roman" panose="02020503050405090304" pitchFamily="18" charset="0"/>
                <a:ea typeface="宋体" panose="02010600030101010101" pitchFamily="2" charset="-122"/>
                <a:cs typeface="Times New Roman" panose="02020503050405090304" pitchFamily="18" charset="0"/>
              </a:rPr>
              <a:t>2</a:t>
            </a:r>
            <a:r>
              <a:rPr lang="pt-BR" altLang="zh-CN" sz="2400" b="1" dirty="0">
                <a:solidFill>
                  <a:srgbClr val="FF0000"/>
                </a:solidFill>
                <a:latin typeface="Times New Roman" panose="02020503050405090304" pitchFamily="18" charset="0"/>
                <a:ea typeface="宋体" panose="02010600030101010101" pitchFamily="2" charset="-122"/>
                <a:cs typeface="Times New Roman" panose="02020503050405090304" pitchFamily="18" charset="0"/>
              </a:rPr>
              <a:t>O</a:t>
            </a:r>
            <a:r>
              <a:rPr lang="en-US" altLang="zh-CN" sz="2400" b="1" kern="100" spc="-45" dirty="0">
                <a:solidFill>
                  <a:srgbClr val="FF0000"/>
                </a:solidFill>
                <a:latin typeface="Times New Roman" panose="02020503050405090304" pitchFamily="18" charset="0"/>
                <a:cs typeface="Times New Roman" panose="02020503050405090304" pitchFamily="18" charset="0"/>
              </a:rPr>
              <a:t>==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 panose="02020503050405090304" pitchFamily="18" charset="0"/>
                <a:cs typeface="Times New Roman" panose="02020503050405090304" pitchFamily="18" charset="0"/>
              </a:rPr>
              <a:t>=</a:t>
            </a:r>
            <a:r>
              <a:rPr lang="pt-BR" altLang="zh-CN" sz="2400" b="1" dirty="0">
                <a:solidFill>
                  <a:srgbClr val="FF0000"/>
                </a:solidFill>
                <a:latin typeface="Times New Roman" panose="02020503050405090304" pitchFamily="18" charset="0"/>
                <a:ea typeface="宋体" panose="02010600030101010101" pitchFamily="2" charset="-122"/>
                <a:cs typeface="Times New Roman" panose="02020503050405090304" pitchFamily="18" charset="0"/>
              </a:rPr>
              <a:t>2HNO</a:t>
            </a:r>
            <a:r>
              <a:rPr lang="pt-BR" altLang="zh-CN" sz="2400" b="1" baseline="-30000" dirty="0">
                <a:solidFill>
                  <a:srgbClr val="FF0000"/>
                </a:solidFill>
                <a:latin typeface="Times New Roman" panose="02020503050405090304" pitchFamily="18" charset="0"/>
                <a:ea typeface="宋体" panose="02010600030101010101" pitchFamily="2" charset="-122"/>
                <a:cs typeface="Times New Roman" panose="02020503050405090304" pitchFamily="18" charset="0"/>
              </a:rPr>
              <a:t>3</a:t>
            </a:r>
            <a:r>
              <a:rPr lang="pt-BR" altLang="zh-CN" sz="2400" b="1" dirty="0">
                <a:solidFill>
                  <a:srgbClr val="FF0000"/>
                </a:solidFill>
                <a:latin typeface="Times New Roman" panose="02020503050405090304" pitchFamily="18" charset="0"/>
                <a:ea typeface="宋体" panose="02010600030101010101" pitchFamily="2" charset="-122"/>
                <a:cs typeface="Times New Roman" panose="02020503050405090304" pitchFamily="18" charset="0"/>
              </a:rPr>
              <a:t>+NO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4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4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4851" grpId="0"/>
      <p:bldP spid="161485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4194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69708" y="972502"/>
            <a:ext cx="4753451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pt-BR" altLang="zh-CN" sz="2100" b="1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NO</a:t>
            </a:r>
            <a:r>
              <a:rPr lang="zh-CN" altLang="pt-BR" sz="2100" b="1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和</a:t>
            </a:r>
            <a:r>
              <a:rPr lang="pt-BR" altLang="zh-CN" sz="2100" b="1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NO</a:t>
            </a:r>
            <a:r>
              <a:rPr lang="pt-BR" altLang="zh-CN" sz="2100" b="1" baseline="-30000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2</a:t>
            </a:r>
            <a:r>
              <a:rPr lang="zh-CN" altLang="pt-BR" sz="2100" b="1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分别采用什么方法收集？</a:t>
            </a:r>
            <a:endParaRPr lang="zh-CN" altLang="pt-BR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1082040" y="1590675"/>
            <a:ext cx="9173528" cy="1004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             </a:t>
            </a:r>
            <a:r>
              <a:rPr lang="zh-CN" altLang="pt-BR" sz="2100" b="1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常温下</a:t>
            </a:r>
            <a:r>
              <a:rPr lang="pt-BR" altLang="zh-CN" sz="2100" b="1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NO</a:t>
            </a:r>
            <a:r>
              <a:rPr lang="zh-CN" altLang="pt-BR" sz="2100" b="1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能与</a:t>
            </a:r>
            <a:r>
              <a:rPr lang="pt-BR" altLang="zh-CN" sz="2100" b="1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O</a:t>
            </a:r>
            <a:r>
              <a:rPr lang="pt-BR" altLang="zh-CN" sz="2100" b="1" baseline="-3000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2</a:t>
            </a:r>
            <a:r>
              <a:rPr lang="zh-CN" altLang="pt-BR" sz="2100" b="1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反应</a:t>
            </a:r>
            <a:r>
              <a:rPr lang="zh-CN" altLang="en-US" sz="2100" b="1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，</a:t>
            </a:r>
            <a:r>
              <a:rPr lang="zh-CN" altLang="pt-BR" sz="2100" b="1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只能用排水法收集</a:t>
            </a:r>
            <a:r>
              <a:rPr lang="zh-CN" altLang="en-US" sz="2100" b="1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pt-BR" altLang="zh-CN" sz="2100" b="1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             NO</a:t>
            </a:r>
            <a:r>
              <a:rPr lang="pt-BR" altLang="zh-CN" sz="2100" b="1" baseline="-3000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2</a:t>
            </a:r>
            <a:r>
              <a:rPr lang="zh-CN" altLang="pt-BR" sz="2100" b="1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能与水反应生成</a:t>
            </a:r>
            <a:r>
              <a:rPr lang="pt-BR" altLang="zh-CN" sz="2100" b="1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NO</a:t>
            </a:r>
            <a:r>
              <a:rPr lang="zh-CN" altLang="en-US" sz="2100" b="1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，</a:t>
            </a:r>
            <a:r>
              <a:rPr lang="zh-CN" altLang="pt-BR" sz="2100" b="1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故只能用排空气法收集。</a:t>
            </a:r>
            <a:endParaRPr lang="zh-CN" altLang="en-US" sz="2100" b="1">
              <a:solidFill>
                <a:srgbClr val="000000"/>
              </a:solidFill>
              <a:latin typeface="Times New Roman" panose="02020503050405090304" pitchFamily="18" charset="0"/>
              <a:ea typeface="微软雅黑" pitchFamily="34" charset="-122"/>
              <a:cs typeface="Times New Roman" panose="02020503050405090304" pitchFamily="18" charset="0"/>
            </a:endParaRPr>
          </a:p>
        </p:txBody>
      </p:sp>
      <p:pic>
        <p:nvPicPr>
          <p:cNvPr id="6" name="图片 5" descr="u=986909925,3854581031&amp;fm=26&amp;gp=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29528" y="239554"/>
            <a:ext cx="1499235" cy="112442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44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4194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891155" y="89535"/>
            <a:ext cx="2798445" cy="645160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</a:rPr>
              <a:t>氮的氧化物</a:t>
            </a:r>
            <a:endParaRPr lang="en-US" altLang="zh-CN" sz="3600" b="1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913765" y="2083435"/>
            <a:ext cx="873760" cy="645160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</a:rPr>
              <a:t>N</a:t>
            </a:r>
            <a:r>
              <a:rPr lang="en-US" altLang="zh-CN" sz="3600" b="1" baseline="-2500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1" name="左箭头 30"/>
          <p:cNvSpPr/>
          <p:nvPr>
            <p:custDataLst>
              <p:tags r:id="rId3"/>
            </p:custDataLst>
          </p:nvPr>
        </p:nvSpPr>
        <p:spPr>
          <a:xfrm rot="10800000">
            <a:off x="1876425" y="2288540"/>
            <a:ext cx="794385" cy="210185"/>
          </a:xfrm>
          <a:prstGeom prst="leftArrow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2753360" y="2070735"/>
            <a:ext cx="873760" cy="645160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</a:rPr>
              <a:t>NO</a:t>
            </a:r>
            <a:endParaRPr lang="en-US" altLang="zh-CN" sz="3600" b="1" baseline="-25000">
              <a:solidFill>
                <a:schemeClr val="bg1"/>
              </a:solidFill>
            </a:endParaRPr>
          </a:p>
        </p:txBody>
      </p:sp>
      <p:sp>
        <p:nvSpPr>
          <p:cNvPr id="6" name="左箭头 5"/>
          <p:cNvSpPr/>
          <p:nvPr>
            <p:custDataLst>
              <p:tags r:id="rId5"/>
            </p:custDataLst>
          </p:nvPr>
        </p:nvSpPr>
        <p:spPr>
          <a:xfrm rot="10800000">
            <a:off x="3716655" y="2214880"/>
            <a:ext cx="794385" cy="210185"/>
          </a:xfrm>
          <a:prstGeom prst="leftArrow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4511040" y="2070735"/>
            <a:ext cx="1062355" cy="645160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</a:rPr>
              <a:t>NO</a:t>
            </a:r>
            <a:r>
              <a:rPr lang="en-US" altLang="zh-CN" sz="3600" b="1" baseline="-2500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8" name="左箭头 7"/>
          <p:cNvSpPr/>
          <p:nvPr>
            <p:custDataLst>
              <p:tags r:id="rId7"/>
            </p:custDataLst>
          </p:nvPr>
        </p:nvSpPr>
        <p:spPr>
          <a:xfrm rot="10800000">
            <a:off x="5830570" y="2214880"/>
            <a:ext cx="794385" cy="210185"/>
          </a:xfrm>
          <a:prstGeom prst="leftArrow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5689600" y="1468755"/>
            <a:ext cx="10502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</a:rPr>
              <a:t>H</a:t>
            </a:r>
            <a:r>
              <a:rPr lang="en-US" altLang="zh-CN" sz="3200" b="1" baseline="-25000">
                <a:solidFill>
                  <a:schemeClr val="tx1"/>
                </a:solidFill>
              </a:rPr>
              <a:t>2</a:t>
            </a:r>
            <a:r>
              <a:rPr lang="en-US" altLang="zh-CN" sz="3200" b="1">
                <a:solidFill>
                  <a:schemeClr val="tx1"/>
                </a:solidFill>
              </a:rPr>
              <a:t>O</a:t>
            </a:r>
            <a:endParaRPr lang="en-US" altLang="zh-CN" sz="3200" b="1" baseline="-25000">
              <a:solidFill>
                <a:schemeClr val="tx1"/>
              </a:solidFill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6776085" y="1997075"/>
            <a:ext cx="1463040" cy="645160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</a:rPr>
              <a:t>HNO</a:t>
            </a:r>
            <a:r>
              <a:rPr lang="en-US" altLang="zh-CN" sz="3600" b="1" baseline="-2500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1722755" y="1468755"/>
            <a:ext cx="11023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</a:rPr>
              <a:t>放电</a:t>
            </a:r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3716655" y="1499870"/>
            <a:ext cx="11023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</a:rPr>
              <a:t>O</a:t>
            </a:r>
            <a:r>
              <a:rPr lang="en-US" altLang="zh-CN" sz="3200" b="1" baseline="-25000">
                <a:solidFill>
                  <a:schemeClr val="tx1"/>
                </a:solidFill>
              </a:rPr>
              <a:t>2</a:t>
            </a:r>
          </a:p>
        </p:txBody>
      </p:sp>
      <p:grpSp>
        <p:nvGrpSpPr>
          <p:cNvPr id="21" name="组合 20"/>
          <p:cNvGrpSpPr/>
          <p:nvPr>
            <p:custDataLst>
              <p:tags r:id="rId12"/>
            </p:custDataLst>
          </p:nvPr>
        </p:nvGrpSpPr>
        <p:grpSpPr>
          <a:xfrm>
            <a:off x="3080471" y="822485"/>
            <a:ext cx="3070860" cy="914400"/>
            <a:chOff x="4949" y="1568"/>
            <a:chExt cx="4836" cy="1440"/>
          </a:xfrm>
        </p:grpSpPr>
        <p:sp>
          <p:nvSpPr>
            <p:cNvPr id="18" name="矩形 17"/>
            <p:cNvSpPr/>
            <p:nvPr>
              <p:custDataLst>
                <p:tags r:id="rId13"/>
              </p:custDataLst>
            </p:nvPr>
          </p:nvSpPr>
          <p:spPr>
            <a:xfrm flipH="1">
              <a:off x="9665" y="1600"/>
              <a:ext cx="120" cy="1192"/>
            </a:xfrm>
            <a:prstGeom prst="rect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>
              <p:custDataLst>
                <p:tags r:id="rId14"/>
              </p:custDataLst>
            </p:nvPr>
          </p:nvSpPr>
          <p:spPr>
            <a:xfrm>
              <a:off x="4949" y="1568"/>
              <a:ext cx="4724" cy="156"/>
            </a:xfrm>
            <a:prstGeom prst="rect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下箭头 19"/>
            <p:cNvSpPr/>
            <p:nvPr>
              <p:custDataLst>
                <p:tags r:id="rId15"/>
              </p:custDataLst>
            </p:nvPr>
          </p:nvSpPr>
          <p:spPr>
            <a:xfrm>
              <a:off x="4949" y="1724"/>
              <a:ext cx="223" cy="1284"/>
            </a:xfrm>
            <a:prstGeom prst="downArrow">
              <a:avLst/>
            </a:prstGeom>
            <a:gradFill>
              <a:gsLst>
                <a:gs pos="0">
                  <a:srgbClr val="FE4444"/>
                </a:gs>
                <a:gs pos="100000">
                  <a:srgbClr val="832B2B"/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2" name="墨迹 1"/>
              <p14:cNvContentPartPr/>
              <p14:nvPr/>
            </p14:nvContentPartPr>
            <p14:xfrm>
              <a:off x="1230480" y="2434320"/>
              <a:ext cx="4980600" cy="2444040"/>
            </p14:xfrm>
          </p:contentPart>
        </mc:Choice>
        <mc:Fallback>
          <p:pic>
            <p:nvPicPr>
              <p:cNvPr id="2" name="墨迹 1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1221120" y="2424960"/>
                <a:ext cx="4999320" cy="246276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7" animBg="1"/>
      <p:bldP spid="31" grpId="0" animBg="1"/>
      <p:bldP spid="5" grpId="8" animBg="1"/>
      <p:bldP spid="6" grpId="2" animBg="1"/>
      <p:bldP spid="7" grpId="9" animBg="1"/>
      <p:bldP spid="8" grpId="4" animBg="1"/>
      <p:bldP spid="9" grpId="10"/>
      <p:bldP spid="10" grpId="11" animBg="1"/>
      <p:bldP spid="11" grpId="6"/>
      <p:bldP spid="12" grpId="12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618105" y="111125"/>
            <a:ext cx="2952115" cy="645160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</a:rPr>
              <a:t>氮的氧化物</a:t>
            </a:r>
            <a:endParaRPr lang="en-US" altLang="zh-CN" sz="3600" b="1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6"/>
          <a:srcRect l="382" t="12759" r="6736" b="51661"/>
          <a:stretch>
            <a:fillRect/>
          </a:stretch>
        </p:blipFill>
        <p:spPr>
          <a:xfrm>
            <a:off x="687070" y="1228725"/>
            <a:ext cx="2933065" cy="3514725"/>
          </a:xfrm>
          <a:prstGeom prst="rect">
            <a:avLst/>
          </a:prstGeom>
        </p:spPr>
      </p:pic>
      <p:sp>
        <p:nvSpPr>
          <p:cNvPr id="7" name="椭圆 6"/>
          <p:cNvSpPr/>
          <p:nvPr>
            <p:custDataLst>
              <p:tags r:id="rId3"/>
            </p:custDataLst>
          </p:nvPr>
        </p:nvSpPr>
        <p:spPr>
          <a:xfrm>
            <a:off x="2338705" y="3140710"/>
            <a:ext cx="909320" cy="401955"/>
          </a:xfrm>
          <a:prstGeom prst="ellipse">
            <a:avLst/>
          </a:prstGeom>
          <a:solidFill>
            <a:srgbClr val="FF0000">
              <a:alpha val="0"/>
            </a:srgbClr>
          </a:solidFill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左箭头 30"/>
          <p:cNvSpPr/>
          <p:nvPr>
            <p:custDataLst>
              <p:tags r:id="rId4"/>
            </p:custDataLst>
          </p:nvPr>
        </p:nvSpPr>
        <p:spPr>
          <a:xfrm rot="9360000">
            <a:off x="3006090" y="2576195"/>
            <a:ext cx="2342515" cy="231140"/>
          </a:xfrm>
          <a:prstGeom prst="leftArrow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4074160" y="1823085"/>
            <a:ext cx="57677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zh-CN" altLang="zh-CN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主要危害：酸雨、光化学烟雾</a:t>
            </a:r>
          </a:p>
        </p:txBody>
      </p:sp>
      <p:sp>
        <p:nvSpPr>
          <p:cNvPr id="9" name="左箭头 8"/>
          <p:cNvSpPr/>
          <p:nvPr>
            <p:custDataLst>
              <p:tags r:id="rId6"/>
            </p:custDataLst>
          </p:nvPr>
        </p:nvSpPr>
        <p:spPr>
          <a:xfrm rot="10440000">
            <a:off x="3247390" y="3108325"/>
            <a:ext cx="1692910" cy="227330"/>
          </a:xfrm>
          <a:prstGeom prst="leftArrow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4790440" y="2752090"/>
            <a:ext cx="47282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zh-CN" altLang="zh-CN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主要来源之一： 汽车尾气</a:t>
            </a:r>
          </a:p>
        </p:txBody>
      </p:sp>
      <p:sp>
        <p:nvSpPr>
          <p:cNvPr id="12" name="左箭头 11"/>
          <p:cNvSpPr/>
          <p:nvPr>
            <p:custDataLst>
              <p:tags r:id="rId8"/>
            </p:custDataLst>
          </p:nvPr>
        </p:nvSpPr>
        <p:spPr>
          <a:xfrm rot="11160000">
            <a:off x="3255010" y="3511550"/>
            <a:ext cx="1692910" cy="227330"/>
          </a:xfrm>
          <a:prstGeom prst="leftArrow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5062220" y="3423920"/>
            <a:ext cx="1905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如何减少？</a:t>
            </a:r>
          </a:p>
        </p:txBody>
      </p:sp>
      <p:sp>
        <p:nvSpPr>
          <p:cNvPr id="14" name="文本框 13"/>
          <p:cNvSpPr txBox="1"/>
          <p:nvPr>
            <p:custDataLst>
              <p:tags r:id="rId10"/>
            </p:custDataLst>
          </p:nvPr>
        </p:nvSpPr>
        <p:spPr>
          <a:xfrm>
            <a:off x="3987800" y="4159885"/>
            <a:ext cx="1168400" cy="583565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</a:rPr>
              <a:t>NO</a:t>
            </a:r>
            <a:r>
              <a:rPr lang="en-US" altLang="zh-CN" sz="3200" b="1" baseline="-25000">
                <a:solidFill>
                  <a:schemeClr val="bg1"/>
                </a:solidFill>
              </a:rPr>
              <a:t>x</a:t>
            </a:r>
          </a:p>
        </p:txBody>
      </p:sp>
      <p:sp>
        <p:nvSpPr>
          <p:cNvPr id="15" name="左箭头 14"/>
          <p:cNvSpPr/>
          <p:nvPr>
            <p:custDataLst>
              <p:tags r:id="rId11"/>
            </p:custDataLst>
          </p:nvPr>
        </p:nvSpPr>
        <p:spPr>
          <a:xfrm rot="10800000">
            <a:off x="5156200" y="4346575"/>
            <a:ext cx="794385" cy="210185"/>
          </a:xfrm>
          <a:prstGeom prst="leftArrow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6" name="文本框 15"/>
          <p:cNvSpPr txBox="1"/>
          <p:nvPr>
            <p:custDataLst>
              <p:tags r:id="rId12"/>
            </p:custDataLst>
          </p:nvPr>
        </p:nvSpPr>
        <p:spPr>
          <a:xfrm>
            <a:off x="6093460" y="4159885"/>
            <a:ext cx="873760" cy="583565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</a:rPr>
              <a:t>N</a:t>
            </a:r>
            <a:r>
              <a:rPr lang="en-US" altLang="zh-CN" sz="3200" b="1" baseline="-2500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7" name="左箭头 16"/>
          <p:cNvSpPr/>
          <p:nvPr>
            <p:custDataLst>
              <p:tags r:id="rId13"/>
            </p:custDataLst>
          </p:nvPr>
        </p:nvSpPr>
        <p:spPr>
          <a:xfrm rot="16200000">
            <a:off x="5343525" y="4783455"/>
            <a:ext cx="592455" cy="139065"/>
          </a:xfrm>
          <a:prstGeom prst="leftArrow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8" name="文本框 17"/>
          <p:cNvSpPr txBox="1"/>
          <p:nvPr>
            <p:custDataLst>
              <p:tags r:id="rId14"/>
            </p:custDataLst>
          </p:nvPr>
        </p:nvSpPr>
        <p:spPr>
          <a:xfrm>
            <a:off x="4790440" y="5149215"/>
            <a:ext cx="1936115" cy="460375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</a:rPr>
              <a:t>还原剂</a:t>
            </a:r>
            <a:r>
              <a:rPr lang="en-US" altLang="zh-CN" sz="2400" b="1">
                <a:solidFill>
                  <a:schemeClr val="bg1"/>
                </a:solidFill>
              </a:rPr>
              <a:t>CO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1" grpId="2" animBg="1"/>
      <p:bldP spid="11" grpId="4"/>
      <p:bldP spid="9" grpId="5" animBg="1"/>
      <p:bldP spid="10" grpId="7"/>
      <p:bldP spid="12" grpId="8" animBg="1"/>
      <p:bldP spid="13" grpId="10"/>
      <p:bldP spid="14" grpId="11" animBg="1"/>
      <p:bldP spid="15" grpId="12" animBg="1"/>
      <p:bldP spid="16" grpId="14" animBg="1"/>
      <p:bldP spid="17" grpId="15" animBg="1"/>
      <p:bldP spid="18" grpId="17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16305" y="170815"/>
            <a:ext cx="7982585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写出汽车尾气转化装置里发生的反应？在反应中氮的氧化物分别表现什么性质？</a:t>
            </a:r>
            <a:endParaRPr lang="en-US" altLang="zh-CN" sz="3200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endParaRPr lang="en-US" altLang="zh-CN" sz="3200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pic>
        <p:nvPicPr>
          <p:cNvPr id="62467" name="202xhxr74.jpg" descr="说明: id:2147505672;FounderCES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19"/>
          <a:stretch>
            <a:fillRect/>
          </a:stretch>
        </p:blipFill>
        <p:spPr bwMode="auto">
          <a:xfrm>
            <a:off x="2334895" y="1012825"/>
            <a:ext cx="3515360" cy="24466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647825" y="3460115"/>
            <a:ext cx="465201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en-US" altLang="zh-CN" sz="32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2NO+O</a:t>
            </a:r>
            <a:r>
              <a:rPr lang="en-US" altLang="zh-CN" sz="3200" baseline="-300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====2NO</a:t>
            </a:r>
            <a:r>
              <a:rPr lang="en-US" altLang="zh-CN" sz="3200" baseline="-300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</a:t>
            </a:r>
            <a:endParaRPr lang="zh-CN" altLang="en-US" sz="320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458913" y="4496753"/>
            <a:ext cx="8810307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en-US" altLang="zh-CN" sz="32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2NO</a:t>
            </a:r>
            <a:r>
              <a:rPr lang="en-US" altLang="zh-CN" sz="3200" baseline="-300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+4CO=4CO</a:t>
            </a:r>
            <a:r>
              <a:rPr lang="en-US" altLang="zh-CN" sz="3200" baseline="-300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+N</a:t>
            </a:r>
            <a:r>
              <a:rPr lang="en-US" altLang="zh-CN" sz="3200" baseline="-300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</a:t>
            </a:r>
            <a:endParaRPr lang="zh-CN" altLang="en-US" sz="320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731645" y="4043680"/>
            <a:ext cx="12515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还原性</a:t>
            </a: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1731645" y="5080635"/>
            <a:ext cx="12515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氧化性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091180" y="184785"/>
            <a:ext cx="2668905" cy="583565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</a:rPr>
              <a:t>氮的氧化物</a:t>
            </a: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529080" y="768350"/>
            <a:ext cx="662749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1998年诺贝尔奖获得者伊格纳罗发现少量的NO在生物体内许多组织中存在，它有扩张血管、免疫、增强记忆等功能，成为当前生命科学的研究热点，NO亦称为“明星分子”。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/>
          <a:srcRect l="30442" t="41360" r="28545"/>
          <a:stretch>
            <a:fillRect/>
          </a:stretch>
        </p:blipFill>
        <p:spPr>
          <a:xfrm>
            <a:off x="3033395" y="3220720"/>
            <a:ext cx="3474085" cy="23336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2562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120141" y="411957"/>
            <a:ext cx="295894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氮气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的物理性质</a:t>
            </a:r>
          </a:p>
        </p:txBody>
      </p:sp>
      <p:graphicFrame>
        <p:nvGraphicFramePr>
          <p:cNvPr id="1602627" name="Group 67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381000" y="1352550"/>
          <a:ext cx="8293894" cy="1649254"/>
        </p:xfrm>
        <a:graphic>
          <a:graphicData uri="http://schemas.openxmlformats.org/drawingml/2006/table">
            <a:tbl>
              <a:tblPr/>
              <a:tblGrid>
                <a:gridCol w="13277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6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68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932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592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867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颜色</a:t>
                      </a:r>
                    </a:p>
                  </a:txBody>
                  <a:tcPr marL="82319" marR="82319" marT="41159" marB="41159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状态</a:t>
                      </a:r>
                    </a:p>
                  </a:txBody>
                  <a:tcPr marL="82319" marR="82319" marT="41159" marB="4115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气味</a:t>
                      </a:r>
                    </a:p>
                  </a:txBody>
                  <a:tcPr marL="82319" marR="82319" marT="41159" marB="4115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密度</a:t>
                      </a:r>
                    </a:p>
                  </a:txBody>
                  <a:tcPr marL="82319" marR="82319" marT="41159" marB="4115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溶解性</a:t>
                      </a:r>
                    </a:p>
                  </a:txBody>
                  <a:tcPr marL="82319" marR="82319" marT="41159" marB="4115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25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_____</a:t>
                      </a:r>
                    </a:p>
                  </a:txBody>
                  <a:tcPr marL="82319" marR="82319" marT="41159" marB="41159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气体</a:t>
                      </a:r>
                    </a:p>
                  </a:txBody>
                  <a:tcPr marL="82319" marR="82319" marT="41159" marB="4115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_____</a:t>
                      </a:r>
                    </a:p>
                  </a:txBody>
                  <a:tcPr marL="82319" marR="82319" marT="41159" marB="4115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      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密度与空气接近</a:t>
                      </a:r>
                    </a:p>
                  </a:txBody>
                  <a:tcPr marL="82319" marR="82319" marT="41159" marB="4115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___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溶于水</a:t>
                      </a:r>
                    </a:p>
                  </a:txBody>
                  <a:tcPr marL="82319" marR="82319" marT="41159" marB="4115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02628" name="Text Box 68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03902" y="2179969"/>
            <a:ext cx="138341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 anchorCtr="1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无色</a:t>
            </a:r>
          </a:p>
        </p:txBody>
      </p:sp>
      <p:sp>
        <p:nvSpPr>
          <p:cNvPr id="1602629" name="Text Box 6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949702" y="2179970"/>
            <a:ext cx="138341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 anchorCtr="1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无味</a:t>
            </a:r>
          </a:p>
        </p:txBody>
      </p:sp>
      <p:sp>
        <p:nvSpPr>
          <p:cNvPr id="1602630" name="Text Box 70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825303" y="2179922"/>
            <a:ext cx="83176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 anchorCtr="1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难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31964" y="3397436"/>
            <a:ext cx="1823977" cy="1473774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/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02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2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02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2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2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2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2562" grpId="0"/>
      <p:bldP spid="1602628" grpId="0"/>
      <p:bldP spid="1602629" grpId="0"/>
      <p:bldP spid="16026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31483" y="1347788"/>
            <a:ext cx="8146256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Times New Roman" panose="02020503050405090304" charset="0"/>
                <a:cs typeface="Times New Roman" panose="02020503050405090304" charset="0"/>
              </a:rPr>
              <a:t>1</a:t>
            </a:r>
            <a:r>
              <a:rPr lang="zh-CN" altLang="en-US" sz="2400" dirty="0" smtClean="0">
                <a:latin typeface="宋体" charset="0"/>
                <a:cs typeface="宋体" charset="0"/>
              </a:rPr>
              <a:t>．</a:t>
            </a:r>
            <a:r>
              <a:rPr lang="zh-CN" altLang="en-US" sz="2400" dirty="0">
                <a:latin typeface="宋体" charset="0"/>
                <a:cs typeface="宋体" charset="0"/>
              </a:rPr>
              <a:t>下列说法中，正确的是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(</a:t>
            </a:r>
            <a:r>
              <a:rPr lang="zh-CN" altLang="en-US" sz="2400" dirty="0">
                <a:latin typeface="宋体" charset="0"/>
                <a:cs typeface="宋体" charset="0"/>
              </a:rPr>
              <a:t>　　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)</a:t>
            </a:r>
          </a:p>
          <a:p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A</a:t>
            </a:r>
            <a:r>
              <a:rPr lang="zh-CN" altLang="en-US" sz="2400" dirty="0">
                <a:latin typeface="宋体" charset="0"/>
                <a:cs typeface="宋体" charset="0"/>
              </a:rPr>
              <a:t>．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NO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zh-CN" altLang="en-US" sz="2400" dirty="0">
                <a:latin typeface="宋体" charset="0"/>
                <a:cs typeface="宋体" charset="0"/>
              </a:rPr>
              <a:t>能与水反应生成硝酸，故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NO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zh-CN" altLang="en-US" sz="2400" dirty="0">
                <a:latin typeface="宋体" charset="0"/>
                <a:cs typeface="宋体" charset="0"/>
              </a:rPr>
              <a:t>为酸性氧化物</a:t>
            </a:r>
            <a:endParaRPr lang="zh-CN" altLang="en-US" sz="2400" dirty="0">
              <a:latin typeface="Times New Roman" panose="02020503050405090304" charset="0"/>
              <a:cs typeface="Times New Roman" panose="02020503050405090304" charset="0"/>
            </a:endParaRPr>
          </a:p>
          <a:p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B</a:t>
            </a:r>
            <a:r>
              <a:rPr lang="zh-CN" altLang="en-US" sz="2400" dirty="0">
                <a:latin typeface="宋体" charset="0"/>
                <a:cs typeface="宋体" charset="0"/>
              </a:rPr>
              <a:t>．除去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O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zh-CN" altLang="en-US" sz="2400" dirty="0">
                <a:latin typeface="宋体" charset="0"/>
                <a:cs typeface="宋体" charset="0"/>
              </a:rPr>
              <a:t>中混有的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NO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zh-CN" altLang="en-US" sz="2400" dirty="0">
                <a:latin typeface="宋体" charset="0"/>
                <a:cs typeface="宋体" charset="0"/>
              </a:rPr>
              <a:t>，可将混合气体通过水，将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NO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zh-CN" altLang="en-US" sz="2400" dirty="0">
                <a:latin typeface="宋体" charset="0"/>
                <a:cs typeface="宋体" charset="0"/>
              </a:rPr>
              <a:t>溶解</a:t>
            </a:r>
            <a:endParaRPr lang="zh-CN" altLang="en-US" sz="2400" dirty="0">
              <a:latin typeface="Times New Roman" panose="02020503050405090304" charset="0"/>
              <a:cs typeface="Times New Roman" panose="02020503050405090304" charset="0"/>
            </a:endParaRPr>
          </a:p>
          <a:p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C</a:t>
            </a:r>
            <a:r>
              <a:rPr lang="zh-CN" altLang="en-US" sz="2400" dirty="0">
                <a:latin typeface="宋体" charset="0"/>
                <a:cs typeface="宋体" charset="0"/>
              </a:rPr>
              <a:t>．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NO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zh-CN" altLang="en-US" sz="2400" dirty="0">
                <a:latin typeface="宋体" charset="0"/>
                <a:cs typeface="宋体" charset="0"/>
              </a:rPr>
              <a:t>与溴蒸气的鉴别可用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NaOH</a:t>
            </a:r>
            <a:r>
              <a:rPr lang="zh-CN" altLang="en-US" sz="2400" dirty="0">
                <a:latin typeface="宋体" charset="0"/>
                <a:cs typeface="宋体" charset="0"/>
              </a:rPr>
              <a:t>溶液，溶于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NaOH</a:t>
            </a:r>
            <a:r>
              <a:rPr lang="zh-CN" altLang="en-US" sz="2400" dirty="0">
                <a:latin typeface="宋体" charset="0"/>
                <a:cs typeface="宋体" charset="0"/>
              </a:rPr>
              <a:t>溶液得无色溶液的是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NO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zh-CN" altLang="en-US" sz="2400" dirty="0">
                <a:latin typeface="宋体" charset="0"/>
                <a:cs typeface="宋体" charset="0"/>
              </a:rPr>
              <a:t>，得橙色溶液的为溴蒸气</a:t>
            </a:r>
            <a:endParaRPr lang="zh-CN" altLang="en-US" sz="2400" dirty="0">
              <a:latin typeface="Times New Roman" panose="02020503050405090304" charset="0"/>
              <a:cs typeface="Times New Roman" panose="02020503050405090304" charset="0"/>
            </a:endParaRPr>
          </a:p>
          <a:p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D</a:t>
            </a:r>
            <a:r>
              <a:rPr lang="zh-CN" altLang="en-US" sz="2400" dirty="0">
                <a:latin typeface="宋体" charset="0"/>
                <a:cs typeface="宋体" charset="0"/>
              </a:rPr>
              <a:t>．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NO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zh-CN" altLang="en-US" sz="2400" dirty="0">
                <a:latin typeface="宋体" charset="0"/>
                <a:cs typeface="宋体" charset="0"/>
              </a:rPr>
              <a:t>是大气污染物之一</a:t>
            </a:r>
            <a:endParaRPr lang="zh-CN" altLang="en-US" sz="2400" dirty="0"/>
          </a:p>
        </p:txBody>
      </p:sp>
      <p:sp>
        <p:nvSpPr>
          <p:cNvPr id="12" name="文本框 11"/>
          <p:cNvSpPr txBox="1"/>
          <p:nvPr/>
        </p:nvSpPr>
        <p:spPr>
          <a:xfrm>
            <a:off x="4183381" y="1272540"/>
            <a:ext cx="6424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>
                <a:solidFill>
                  <a:srgbClr val="FF0000"/>
                </a:solidFill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7202" y="1347788"/>
            <a:ext cx="8209121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zh-CN" altLang="en-US" sz="2400" dirty="0" smtClean="0">
                <a:latin typeface="宋体" charset="0"/>
                <a:cs typeface="宋体" charset="0"/>
              </a:rPr>
              <a:t>．</a:t>
            </a:r>
            <a:r>
              <a:rPr lang="zh-CN" altLang="en-US" sz="2400" dirty="0">
                <a:latin typeface="宋体" charset="0"/>
                <a:cs typeface="宋体" charset="0"/>
              </a:rPr>
              <a:t>科学的假设与猜想是科学探究的先导和价值所在。在下列假设或猜想引导下的探究肯定没有意义的是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(</a:t>
            </a:r>
            <a:r>
              <a:rPr lang="zh-CN" altLang="en-US" sz="2400" dirty="0">
                <a:latin typeface="宋体" charset="0"/>
                <a:cs typeface="宋体" charset="0"/>
              </a:rPr>
              <a:t>　　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)</a:t>
            </a:r>
          </a:p>
          <a:p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A</a:t>
            </a:r>
            <a:r>
              <a:rPr lang="zh-CN" altLang="en-US" sz="2400" dirty="0">
                <a:latin typeface="宋体" charset="0"/>
                <a:cs typeface="宋体" charset="0"/>
              </a:rPr>
              <a:t>．探究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SO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zh-CN" altLang="en-US" sz="2400" dirty="0">
                <a:latin typeface="宋体" charset="0"/>
                <a:cs typeface="宋体" charset="0"/>
              </a:rPr>
              <a:t>和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Na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O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zh-CN" altLang="en-US" sz="2400" dirty="0">
                <a:latin typeface="宋体" charset="0"/>
                <a:cs typeface="宋体" charset="0"/>
              </a:rPr>
              <a:t>反应可能有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Na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SO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4</a:t>
            </a:r>
            <a:r>
              <a:rPr lang="zh-CN" altLang="en-US" sz="2400" dirty="0">
                <a:latin typeface="宋体" charset="0"/>
                <a:cs typeface="宋体" charset="0"/>
              </a:rPr>
              <a:t>生成     </a:t>
            </a:r>
          </a:p>
          <a:p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B</a:t>
            </a:r>
            <a:r>
              <a:rPr lang="zh-CN" altLang="en-US" sz="2400" dirty="0">
                <a:latin typeface="宋体" charset="0"/>
                <a:cs typeface="宋体" charset="0"/>
              </a:rPr>
              <a:t>．探究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NO</a:t>
            </a:r>
            <a:r>
              <a:rPr lang="zh-CN" altLang="en-US" sz="2400" dirty="0">
                <a:latin typeface="宋体" charset="0"/>
                <a:cs typeface="宋体" charset="0"/>
              </a:rPr>
              <a:t>和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O</a:t>
            </a:r>
            <a:r>
              <a:rPr lang="zh-CN" altLang="en-US" sz="2400" dirty="0">
                <a:latin typeface="宋体" charset="0"/>
                <a:cs typeface="宋体" charset="0"/>
              </a:rPr>
              <a:t>可能化合生成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NO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2</a:t>
            </a:r>
            <a:endParaRPr lang="en-US" altLang="zh-CN" sz="2400" dirty="0">
              <a:latin typeface="Times New Roman" panose="02020503050405090304" charset="0"/>
              <a:cs typeface="Times New Roman" panose="02020503050405090304" charset="0"/>
            </a:endParaRPr>
          </a:p>
          <a:p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C</a:t>
            </a:r>
            <a:r>
              <a:rPr lang="zh-CN" altLang="en-US" sz="2400" dirty="0">
                <a:latin typeface="宋体" charset="0"/>
                <a:cs typeface="宋体" charset="0"/>
              </a:rPr>
              <a:t>．探究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NO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zh-CN" altLang="en-US" sz="2400" dirty="0">
                <a:latin typeface="宋体" charset="0"/>
                <a:cs typeface="宋体" charset="0"/>
              </a:rPr>
              <a:t>可能被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NaOH</a:t>
            </a:r>
            <a:r>
              <a:rPr lang="zh-CN" altLang="en-US" sz="2400" dirty="0">
                <a:latin typeface="宋体" charset="0"/>
                <a:cs typeface="宋体" charset="0"/>
              </a:rPr>
              <a:t>溶液完全吸收生成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NaNO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zh-CN" altLang="en-US" sz="2400" dirty="0">
                <a:latin typeface="宋体" charset="0"/>
                <a:cs typeface="宋体" charset="0"/>
              </a:rPr>
              <a:t>和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NaNO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3</a:t>
            </a:r>
            <a:endParaRPr lang="en-US" altLang="zh-CN" sz="2400" dirty="0">
              <a:latin typeface="Times New Roman" panose="02020503050405090304" charset="0"/>
              <a:cs typeface="Times New Roman" panose="02020503050405090304" charset="0"/>
            </a:endParaRPr>
          </a:p>
          <a:p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D</a:t>
            </a:r>
            <a:r>
              <a:rPr lang="zh-CN" altLang="en-US" sz="2400" dirty="0">
                <a:latin typeface="宋体" charset="0"/>
                <a:cs typeface="宋体" charset="0"/>
              </a:rPr>
              <a:t>．探究向滴有酚酞溶液的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NaOH</a:t>
            </a:r>
            <a:r>
              <a:rPr lang="zh-CN" altLang="en-US" sz="2400" dirty="0">
                <a:latin typeface="宋体" charset="0"/>
                <a:cs typeface="宋体" charset="0"/>
              </a:rPr>
              <a:t>溶液中通入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Cl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zh-CN" altLang="en-US" sz="2400" dirty="0">
                <a:latin typeface="宋体" charset="0"/>
                <a:cs typeface="宋体" charset="0"/>
              </a:rPr>
              <a:t>，酚酞红色褪去的原因是溶液的酸碱性改变还是</a:t>
            </a:r>
            <a:r>
              <a:rPr lang="en-US" altLang="zh-CN" sz="2400" dirty="0" err="1">
                <a:latin typeface="Times New Roman" panose="02020503050405090304" charset="0"/>
                <a:cs typeface="Times New Roman" panose="02020503050405090304" charset="0"/>
              </a:rPr>
              <a:t>HClO</a:t>
            </a:r>
            <a:r>
              <a:rPr lang="zh-CN" altLang="en-US" sz="2400" dirty="0">
                <a:latin typeface="宋体" charset="0"/>
                <a:cs typeface="宋体" charset="0"/>
              </a:rPr>
              <a:t>的漂白作用</a:t>
            </a:r>
            <a:endParaRPr lang="zh-CN" altLang="en-US" sz="2400" dirty="0"/>
          </a:p>
        </p:txBody>
      </p:sp>
      <p:sp>
        <p:nvSpPr>
          <p:cNvPr id="12" name="文本框 11"/>
          <p:cNvSpPr txBox="1"/>
          <p:nvPr/>
        </p:nvSpPr>
        <p:spPr>
          <a:xfrm>
            <a:off x="6704172" y="1717357"/>
            <a:ext cx="6424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>
                <a:solidFill>
                  <a:srgbClr val="FF0000"/>
                </a:solidFill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文本框 102"/>
          <p:cNvSpPr txBox="1"/>
          <p:nvPr/>
        </p:nvSpPr>
        <p:spPr>
          <a:xfrm>
            <a:off x="511016" y="1261110"/>
            <a:ext cx="812196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宋体" charset="0"/>
                <a:cs typeface="宋体" charset="0"/>
              </a:rPr>
              <a:t>3</a:t>
            </a:r>
            <a:r>
              <a:rPr lang="zh-CN" altLang="en-US" sz="2400" dirty="0" smtClean="0">
                <a:latin typeface="宋体" charset="0"/>
                <a:cs typeface="宋体" charset="0"/>
              </a:rPr>
              <a:t>．</a:t>
            </a:r>
            <a:r>
              <a:rPr lang="zh-CN" altLang="en-US" sz="2400" dirty="0">
                <a:latin typeface="宋体" charset="0"/>
                <a:cs typeface="宋体" charset="0"/>
              </a:rPr>
              <a:t>无色的混合气体甲，可能含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NO</a:t>
            </a:r>
            <a:r>
              <a:rPr lang="zh-CN" altLang="en-US" sz="2400" dirty="0">
                <a:latin typeface="宋体" charset="0"/>
                <a:cs typeface="宋体" charset="0"/>
              </a:rPr>
              <a:t>、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CO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zh-CN" altLang="en-US" sz="2400" dirty="0">
                <a:latin typeface="宋体" charset="0"/>
                <a:cs typeface="宋体" charset="0"/>
              </a:rPr>
              <a:t>、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NO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zh-CN" altLang="en-US" sz="2400" dirty="0">
                <a:latin typeface="宋体" charset="0"/>
                <a:cs typeface="宋体" charset="0"/>
              </a:rPr>
              <a:t>、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zh-CN" altLang="en-US" sz="2400" dirty="0">
                <a:latin typeface="宋体" charset="0"/>
                <a:cs typeface="宋体" charset="0"/>
              </a:rPr>
              <a:t>中的几种，将一定量的甲气体经过如图实验的处理，结果得到酸性溶液，而几乎无气体剩余，则甲气体的组成为（</a:t>
            </a:r>
            <a:r>
              <a:rPr lang="zh-CN" altLang="en-US" sz="2400" dirty="0">
                <a:latin typeface="Times New Roman" panose="02020503050405090304" charset="0"/>
                <a:cs typeface="Times New Roman" panose="02020503050405090304" charset="0"/>
              </a:rPr>
              <a:t>    </a:t>
            </a:r>
            <a:r>
              <a:rPr lang="zh-CN" altLang="en-US" sz="2400" dirty="0">
                <a:latin typeface="宋体" charset="0"/>
                <a:cs typeface="宋体" charset="0"/>
              </a:rPr>
              <a:t>）</a:t>
            </a:r>
            <a:endParaRPr lang="zh-CN" altLang="en-US" sz="2400" dirty="0"/>
          </a:p>
        </p:txBody>
      </p:sp>
      <p:pic>
        <p:nvPicPr>
          <p:cNvPr id="2" name="图片 1"/>
          <p:cNvPicPr/>
          <p:nvPr/>
        </p:nvPicPr>
        <p:blipFill>
          <a:blip r:embed="rId3"/>
          <a:stretch>
            <a:fillRect/>
          </a:stretch>
        </p:blipFill>
        <p:spPr>
          <a:xfrm>
            <a:off x="903923" y="2730818"/>
            <a:ext cx="4543425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" name="文本框 103"/>
          <p:cNvSpPr txBox="1"/>
          <p:nvPr/>
        </p:nvSpPr>
        <p:spPr>
          <a:xfrm>
            <a:off x="801052" y="3873818"/>
            <a:ext cx="725709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>
                <a:latin typeface="Times New Roman" panose="02020503050405090304" charset="0"/>
                <a:cs typeface="Times New Roman" panose="02020503050405090304" charset="0"/>
              </a:rPr>
              <a:t>A</a:t>
            </a:r>
            <a:r>
              <a:rPr lang="zh-CN" altLang="en-US" sz="2400">
                <a:latin typeface="宋体" charset="0"/>
                <a:cs typeface="宋体" charset="0"/>
              </a:rPr>
              <a:t>．</a:t>
            </a:r>
            <a:r>
              <a:rPr lang="en-US" altLang="zh-CN" sz="2400">
                <a:latin typeface="Times New Roman" panose="02020503050405090304" charset="0"/>
                <a:cs typeface="Times New Roman" panose="02020503050405090304" charset="0"/>
              </a:rPr>
              <a:t>NO</a:t>
            </a:r>
            <a:r>
              <a:rPr lang="en-US" altLang="zh-CN" sz="2400" baseline="-2500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zh-CN" altLang="en-US" sz="2400">
                <a:latin typeface="宋体" charset="0"/>
                <a:cs typeface="宋体" charset="0"/>
              </a:rPr>
              <a:t>、</a:t>
            </a:r>
            <a:r>
              <a:rPr lang="en-US" altLang="zh-CN" sz="2400">
                <a:latin typeface="Times New Roman" panose="02020503050405090304" charset="0"/>
                <a:cs typeface="Times New Roman" panose="02020503050405090304" charset="0"/>
              </a:rPr>
              <a:t>N</a:t>
            </a:r>
            <a:r>
              <a:rPr lang="en-US" altLang="zh-CN" sz="2400" baseline="-2500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en-US" altLang="zh-CN" sz="2400" baseline="-25000">
                <a:latin typeface="宋体" charset="0"/>
                <a:cs typeface="宋体" charset="0"/>
              </a:rPr>
              <a:t>           </a:t>
            </a:r>
            <a:r>
              <a:rPr lang="en-US" altLang="zh-CN" sz="2400">
                <a:latin typeface="Times New Roman" panose="02020503050405090304" charset="0"/>
                <a:cs typeface="Times New Roman" panose="02020503050405090304" charset="0"/>
              </a:rPr>
              <a:t>B</a:t>
            </a:r>
            <a:r>
              <a:rPr lang="zh-CN" altLang="en-US" sz="2400">
                <a:latin typeface="宋体" charset="0"/>
                <a:cs typeface="宋体" charset="0"/>
              </a:rPr>
              <a:t>．</a:t>
            </a:r>
            <a:r>
              <a:rPr lang="en-US" altLang="zh-CN" sz="2400">
                <a:latin typeface="Times New Roman" panose="02020503050405090304" charset="0"/>
                <a:cs typeface="Times New Roman" panose="02020503050405090304" charset="0"/>
              </a:rPr>
              <a:t>NO</a:t>
            </a:r>
            <a:r>
              <a:rPr lang="zh-CN" altLang="en-US" sz="2400">
                <a:latin typeface="宋体" charset="0"/>
                <a:cs typeface="宋体" charset="0"/>
              </a:rPr>
              <a:t>、</a:t>
            </a:r>
            <a:r>
              <a:rPr lang="en-US" altLang="zh-CN" sz="2400">
                <a:latin typeface="Times New Roman" panose="02020503050405090304" charset="0"/>
                <a:cs typeface="Times New Roman" panose="02020503050405090304" charset="0"/>
              </a:rPr>
              <a:t>CO</a:t>
            </a:r>
            <a:r>
              <a:rPr lang="en-US" altLang="zh-CN" sz="2400" baseline="-2500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en-US" altLang="zh-CN" sz="2400" baseline="-25000">
                <a:latin typeface="宋体" charset="0"/>
                <a:cs typeface="宋体" charset="0"/>
              </a:rPr>
              <a:t>   </a:t>
            </a:r>
          </a:p>
          <a:p>
            <a:r>
              <a:rPr lang="en-US" altLang="zh-CN" sz="2400">
                <a:latin typeface="Times New Roman" panose="02020503050405090304" charset="0"/>
                <a:cs typeface="Times New Roman" panose="02020503050405090304" charset="0"/>
              </a:rPr>
              <a:t>C</a:t>
            </a:r>
            <a:r>
              <a:rPr lang="zh-CN" altLang="en-US" sz="2400">
                <a:latin typeface="宋体" charset="0"/>
                <a:cs typeface="宋体" charset="0"/>
              </a:rPr>
              <a:t>．</a:t>
            </a:r>
            <a:r>
              <a:rPr lang="en-US" altLang="zh-CN" sz="2400">
                <a:latin typeface="Times New Roman" panose="02020503050405090304" charset="0"/>
                <a:cs typeface="Times New Roman" panose="02020503050405090304" charset="0"/>
              </a:rPr>
              <a:t>NO</a:t>
            </a:r>
            <a:r>
              <a:rPr lang="en-US" altLang="zh-CN" sz="2400" baseline="-2500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zh-CN" altLang="en-US" sz="2400">
                <a:latin typeface="宋体" charset="0"/>
                <a:cs typeface="宋体" charset="0"/>
              </a:rPr>
              <a:t>、</a:t>
            </a:r>
            <a:r>
              <a:rPr lang="en-US" altLang="zh-CN" sz="2400">
                <a:latin typeface="Times New Roman" panose="02020503050405090304" charset="0"/>
                <a:cs typeface="Times New Roman" panose="02020503050405090304" charset="0"/>
              </a:rPr>
              <a:t>CO</a:t>
            </a:r>
            <a:r>
              <a:rPr lang="en-US" altLang="zh-CN" sz="2400" baseline="-2500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en-US" altLang="zh-CN" sz="2400" baseline="-25000">
                <a:latin typeface="宋体" charset="0"/>
                <a:cs typeface="宋体" charset="0"/>
              </a:rPr>
              <a:t>       </a:t>
            </a:r>
            <a:r>
              <a:rPr lang="en-US" altLang="zh-CN" sz="2400">
                <a:latin typeface="Times New Roman" panose="02020503050405090304" charset="0"/>
                <a:cs typeface="Times New Roman" panose="02020503050405090304" charset="0"/>
              </a:rPr>
              <a:t>D</a:t>
            </a:r>
            <a:r>
              <a:rPr lang="zh-CN" altLang="en-US" sz="2400">
                <a:latin typeface="宋体" charset="0"/>
                <a:cs typeface="宋体" charset="0"/>
              </a:rPr>
              <a:t>．</a:t>
            </a:r>
            <a:r>
              <a:rPr lang="en-US" altLang="zh-CN" sz="2400">
                <a:latin typeface="Times New Roman" panose="02020503050405090304" charset="0"/>
                <a:cs typeface="Times New Roman" panose="02020503050405090304" charset="0"/>
              </a:rPr>
              <a:t>NO</a:t>
            </a:r>
            <a:r>
              <a:rPr lang="zh-CN" altLang="en-US" sz="2400">
                <a:latin typeface="宋体" charset="0"/>
                <a:cs typeface="宋体" charset="0"/>
              </a:rPr>
              <a:t>、</a:t>
            </a:r>
            <a:r>
              <a:rPr lang="en-US" altLang="zh-CN" sz="2400">
                <a:latin typeface="Times New Roman" panose="02020503050405090304" charset="0"/>
                <a:cs typeface="Times New Roman" panose="02020503050405090304" charset="0"/>
              </a:rPr>
              <a:t>CO</a:t>
            </a:r>
            <a:r>
              <a:rPr lang="en-US" altLang="zh-CN" sz="2400" baseline="-2500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zh-CN" altLang="en-US" sz="2400">
                <a:latin typeface="宋体" charset="0"/>
                <a:cs typeface="宋体" charset="0"/>
              </a:rPr>
              <a:t>、</a:t>
            </a:r>
            <a:r>
              <a:rPr lang="en-US" altLang="zh-CN" sz="2400">
                <a:latin typeface="Times New Roman" panose="02020503050405090304" charset="0"/>
                <a:cs typeface="Times New Roman" panose="02020503050405090304" charset="0"/>
              </a:rPr>
              <a:t>N</a:t>
            </a:r>
            <a:r>
              <a:rPr lang="en-US" altLang="zh-CN" sz="2400" baseline="-25000">
                <a:latin typeface="Times New Roman" panose="02020503050405090304" charset="0"/>
                <a:cs typeface="Times New Roman" panose="02020503050405090304" charset="0"/>
              </a:rPr>
              <a:t>2</a:t>
            </a:r>
            <a:endParaRPr lang="zh-CN" altLang="en-US" sz="2400"/>
          </a:p>
        </p:txBody>
      </p:sp>
      <p:sp>
        <p:nvSpPr>
          <p:cNvPr id="12" name="文本框 11"/>
          <p:cNvSpPr txBox="1"/>
          <p:nvPr/>
        </p:nvSpPr>
        <p:spPr>
          <a:xfrm>
            <a:off x="6938011" y="1954054"/>
            <a:ext cx="6424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dirty="0">
                <a:solidFill>
                  <a:srgbClr val="FF0000"/>
                </a:solidFill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44955" y="953770"/>
            <a:ext cx="7084695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en-US" altLang="zh-CN" b="0" dirty="0" smtClean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4.</a:t>
            </a:r>
            <a:r>
              <a:rPr lang="zh-CN" altLang="en-US" b="0" dirty="0" smtClean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zh-CN" altLang="en-US" b="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将盛有</a:t>
            </a:r>
            <a:r>
              <a:rPr lang="en-US" altLang="zh-CN" b="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N</a:t>
            </a:r>
            <a:r>
              <a:rPr lang="en-US" altLang="zh-CN" b="0" baseline="-3000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</a:t>
            </a:r>
            <a:r>
              <a:rPr lang="zh-CN" altLang="en-US" b="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和</a:t>
            </a:r>
            <a:r>
              <a:rPr lang="en-US" altLang="zh-CN" b="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NO</a:t>
            </a:r>
            <a:r>
              <a:rPr lang="en-US" altLang="zh-CN" b="0" baseline="-3000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</a:t>
            </a:r>
            <a:r>
              <a:rPr lang="zh-CN" altLang="en-US" b="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混合气体的试管倒立于水中，经过足够长的时间后，试管内气体的体积缩小为原来的一半，则原混合气体中</a:t>
            </a:r>
            <a:r>
              <a:rPr lang="en-US" altLang="zh-CN" b="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N</a:t>
            </a:r>
            <a:r>
              <a:rPr lang="en-US" altLang="zh-CN" b="0" baseline="-3000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</a:t>
            </a:r>
            <a:r>
              <a:rPr lang="zh-CN" altLang="en-US" b="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和</a:t>
            </a:r>
            <a:r>
              <a:rPr lang="en-US" altLang="zh-CN" b="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NO</a:t>
            </a:r>
            <a:r>
              <a:rPr lang="en-US" altLang="zh-CN" b="0" baseline="-3000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</a:t>
            </a:r>
            <a:r>
              <a:rPr lang="zh-CN" altLang="en-US" b="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的体积比是（    ）</a:t>
            </a:r>
            <a:endParaRPr lang="en-US" altLang="zh-CN" b="0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en-US" altLang="zh-CN" b="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A</a:t>
            </a:r>
            <a:r>
              <a:rPr lang="zh-CN" altLang="en-US" b="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．</a:t>
            </a:r>
            <a:r>
              <a:rPr lang="en-US" altLang="zh-CN" b="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1∶1</a:t>
            </a:r>
            <a:r>
              <a:rPr lang="zh-CN" altLang="en-US" b="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　　　</a:t>
            </a:r>
            <a:r>
              <a:rPr lang="en-US" altLang="zh-CN" b="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B</a:t>
            </a:r>
            <a:r>
              <a:rPr lang="zh-CN" altLang="en-US" b="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．</a:t>
            </a:r>
            <a:r>
              <a:rPr lang="en-US" altLang="zh-CN" b="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1∶2</a:t>
            </a:r>
            <a:r>
              <a:rPr lang="zh-CN" altLang="en-US" b="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　　　</a:t>
            </a:r>
          </a:p>
          <a:p>
            <a:r>
              <a:rPr lang="en-US" altLang="zh-CN" b="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C</a:t>
            </a:r>
            <a:r>
              <a:rPr lang="zh-CN" altLang="en-US" b="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．</a:t>
            </a:r>
            <a:r>
              <a:rPr lang="en-US" altLang="zh-CN" b="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1∶3</a:t>
            </a:r>
            <a:r>
              <a:rPr lang="zh-CN" altLang="en-US" b="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　　　</a:t>
            </a:r>
            <a:r>
              <a:rPr lang="en-US" altLang="zh-CN" b="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D</a:t>
            </a:r>
            <a:r>
              <a:rPr lang="zh-CN" altLang="en-US" b="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．</a:t>
            </a:r>
            <a:r>
              <a:rPr lang="en-US" altLang="zh-CN" b="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3∶1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14407" y="2220384"/>
            <a:ext cx="6424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dirty="0">
                <a:solidFill>
                  <a:srgbClr val="FF0000"/>
                </a:solidFill>
              </a:rPr>
              <a:t>C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967959" y="909006"/>
            <a:ext cx="3794958" cy="646331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  </a:t>
            </a:r>
            <a:r>
              <a:rPr lang="zh-CN" altLang="en-US" sz="3600" b="1" dirty="0" smtClean="0">
                <a:solidFill>
                  <a:schemeClr val="bg1"/>
                </a:solidFill>
              </a:rPr>
              <a:t>氮气的分子结构</a:t>
            </a:r>
            <a:endParaRPr lang="en-US" altLang="zh-CN" sz="3600" b="1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墨迹 1"/>
              <p14:cNvContentPartPr/>
              <p14:nvPr/>
            </p14:nvContentPartPr>
            <p14:xfrm>
              <a:off x="993600" y="1826280"/>
              <a:ext cx="2804040" cy="2203200"/>
            </p14:xfrm>
          </p:contentPart>
        </mc:Choice>
        <mc:Fallback>
          <p:pic>
            <p:nvPicPr>
              <p:cNvPr id="2" name="墨迹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84240" y="1816920"/>
                <a:ext cx="2822760" cy="222192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-214748240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9"/>
          <a:stretch>
            <a:fillRect/>
          </a:stretch>
        </p:blipFill>
        <p:spPr>
          <a:xfrm>
            <a:off x="1986915" y="1230630"/>
            <a:ext cx="5786120" cy="37033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849755" y="1643063"/>
            <a:ext cx="644843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/>
              <a:t>+5</a:t>
            </a: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908810" y="2015966"/>
            <a:ext cx="644843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/>
              <a:t>+4</a:t>
            </a: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 flipH="1">
            <a:off x="1986915" y="3180874"/>
            <a:ext cx="690563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/>
              <a:t>0</a:t>
            </a: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854518" y="3846671"/>
            <a:ext cx="644843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/>
              <a:t>-3</a:t>
            </a: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1532573" y="770096"/>
            <a:ext cx="206978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氮元素化合价</a:t>
            </a: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7663180" y="4339590"/>
            <a:ext cx="11690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物质的</a:t>
            </a:r>
          </a:p>
          <a:p>
            <a:r>
              <a:rPr lang="zh-CN" altLang="en-US" sz="2400" b="1"/>
              <a:t>类别</a:t>
            </a: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2499995" y="4657725"/>
            <a:ext cx="117300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氢化物</a:t>
            </a: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3450431" y="4657725"/>
            <a:ext cx="117300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单质</a:t>
            </a: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4222909" y="4643438"/>
            <a:ext cx="117300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氧化物</a:t>
            </a:r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5451634" y="4630103"/>
            <a:ext cx="70437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酸</a:t>
            </a:r>
          </a:p>
        </p:txBody>
      </p:sp>
      <p:sp>
        <p:nvSpPr>
          <p:cNvPr id="13" name="文本框 12"/>
          <p:cNvSpPr txBox="1"/>
          <p:nvPr>
            <p:custDataLst>
              <p:tags r:id="rId12"/>
            </p:custDataLst>
          </p:nvPr>
        </p:nvSpPr>
        <p:spPr>
          <a:xfrm>
            <a:off x="6599873" y="4709160"/>
            <a:ext cx="117300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盐</a:t>
            </a:r>
          </a:p>
        </p:txBody>
      </p:sp>
      <p:cxnSp>
        <p:nvCxnSpPr>
          <p:cNvPr id="14" name="直接连接符 13"/>
          <p:cNvCxnSpPr/>
          <p:nvPr>
            <p:custDataLst>
              <p:tags r:id="rId13"/>
            </p:custDataLst>
          </p:nvPr>
        </p:nvCxnSpPr>
        <p:spPr>
          <a:xfrm>
            <a:off x="2350294" y="4041458"/>
            <a:ext cx="259080" cy="1905"/>
          </a:xfrm>
          <a:prstGeom prst="line">
            <a:avLst/>
          </a:prstGeom>
          <a:ln w="44450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>
            <p:custDataLst>
              <p:tags r:id="rId14"/>
            </p:custDataLst>
          </p:nvPr>
        </p:nvCxnSpPr>
        <p:spPr>
          <a:xfrm flipH="1" flipV="1">
            <a:off x="2998470" y="4385310"/>
            <a:ext cx="0" cy="210503"/>
          </a:xfrm>
          <a:prstGeom prst="line">
            <a:avLst/>
          </a:prstGeom>
          <a:ln w="44450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>
            <p:custDataLst>
              <p:tags r:id="rId15"/>
            </p:custDataLst>
          </p:nvPr>
        </p:nvSpPr>
        <p:spPr>
          <a:xfrm>
            <a:off x="2760821" y="3800475"/>
            <a:ext cx="117300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/>
              <a:t>NH</a:t>
            </a:r>
            <a:r>
              <a:rPr lang="en-US" altLang="zh-CN" sz="2400" b="1" baseline="-25000"/>
              <a:t>3</a:t>
            </a:r>
            <a:endParaRPr lang="en-US" altLang="zh-CN" sz="2400" b="1"/>
          </a:p>
        </p:txBody>
      </p:sp>
      <p:sp>
        <p:nvSpPr>
          <p:cNvPr id="24" name="文本框 23"/>
          <p:cNvSpPr txBox="1"/>
          <p:nvPr>
            <p:custDataLst>
              <p:tags r:id="rId16"/>
            </p:custDataLst>
          </p:nvPr>
        </p:nvSpPr>
        <p:spPr>
          <a:xfrm>
            <a:off x="3602673" y="3157855"/>
            <a:ext cx="117300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/>
              <a:t>N</a:t>
            </a:r>
            <a:r>
              <a:rPr lang="en-US" altLang="zh-CN" sz="2400" b="1" baseline="-25000"/>
              <a:t>2</a:t>
            </a:r>
          </a:p>
        </p:txBody>
      </p:sp>
      <p:sp>
        <p:nvSpPr>
          <p:cNvPr id="25" name="文本框 24"/>
          <p:cNvSpPr txBox="1"/>
          <p:nvPr>
            <p:custDataLst>
              <p:tags r:id="rId17"/>
            </p:custDataLst>
          </p:nvPr>
        </p:nvSpPr>
        <p:spPr>
          <a:xfrm>
            <a:off x="4146709" y="2649538"/>
            <a:ext cx="117300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/>
              <a:t>NO</a:t>
            </a:r>
            <a:endParaRPr lang="en-US" altLang="zh-CN" sz="2400" b="1" baseline="-25000"/>
          </a:p>
        </p:txBody>
      </p:sp>
      <p:sp>
        <p:nvSpPr>
          <p:cNvPr id="26" name="文本框 25"/>
          <p:cNvSpPr txBox="1"/>
          <p:nvPr>
            <p:custDataLst>
              <p:tags r:id="rId18"/>
            </p:custDataLst>
          </p:nvPr>
        </p:nvSpPr>
        <p:spPr>
          <a:xfrm>
            <a:off x="4065746" y="1992471"/>
            <a:ext cx="117300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/>
              <a:t>NO</a:t>
            </a:r>
            <a:r>
              <a:rPr lang="en-US" altLang="zh-CN" sz="2400" b="1" baseline="-25000"/>
              <a:t>2</a:t>
            </a:r>
          </a:p>
        </p:txBody>
      </p:sp>
      <p:sp>
        <p:nvSpPr>
          <p:cNvPr id="27" name="文本框 26"/>
          <p:cNvSpPr txBox="1"/>
          <p:nvPr>
            <p:custDataLst>
              <p:tags r:id="rId19"/>
            </p:custDataLst>
          </p:nvPr>
        </p:nvSpPr>
        <p:spPr>
          <a:xfrm>
            <a:off x="5013008" y="1532414"/>
            <a:ext cx="117300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/>
              <a:t>HNO</a:t>
            </a:r>
            <a:r>
              <a:rPr lang="en-US" altLang="zh-CN" sz="2400" b="1" baseline="-25000"/>
              <a:t>3</a:t>
            </a:r>
          </a:p>
        </p:txBody>
      </p:sp>
      <p:sp>
        <p:nvSpPr>
          <p:cNvPr id="29" name="文本框 28"/>
          <p:cNvSpPr txBox="1"/>
          <p:nvPr>
            <p:custDataLst>
              <p:tags r:id="rId20"/>
            </p:custDataLst>
          </p:nvPr>
        </p:nvSpPr>
        <p:spPr>
          <a:xfrm>
            <a:off x="6504305" y="1581785"/>
            <a:ext cx="1339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/>
              <a:t>NO</a:t>
            </a:r>
            <a:r>
              <a:rPr lang="en-US" altLang="zh-CN" sz="2400" b="1" baseline="-25000"/>
              <a:t>3</a:t>
            </a:r>
            <a:r>
              <a:rPr lang="en-US" altLang="zh-CN" sz="3600" b="1" baseline="30000"/>
              <a:t>-</a:t>
            </a:r>
          </a:p>
        </p:txBody>
      </p:sp>
      <p:sp>
        <p:nvSpPr>
          <p:cNvPr id="30" name="文本框 29"/>
          <p:cNvSpPr txBox="1"/>
          <p:nvPr>
            <p:custDataLst>
              <p:tags r:id="rId21"/>
            </p:custDataLst>
          </p:nvPr>
        </p:nvSpPr>
        <p:spPr>
          <a:xfrm>
            <a:off x="5585460" y="3903980"/>
            <a:ext cx="14497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</a:rPr>
              <a:t>NH</a:t>
            </a:r>
            <a:r>
              <a:rPr lang="en-US" altLang="zh-CN" sz="2000" b="1" baseline="-25000">
                <a:solidFill>
                  <a:srgbClr val="FF0000"/>
                </a:solidFill>
              </a:rPr>
              <a:t>3</a:t>
            </a:r>
            <a:r>
              <a:rPr lang="en-US" altLang="zh-CN" sz="2000" b="1" baseline="30000">
                <a:solidFill>
                  <a:srgbClr val="FF0000"/>
                </a:solidFill>
              </a:rPr>
              <a:t>.</a:t>
            </a:r>
            <a:r>
              <a:rPr lang="en-US" altLang="zh-CN" sz="2000" b="1">
                <a:solidFill>
                  <a:srgbClr val="FF0000"/>
                </a:solidFill>
              </a:rPr>
              <a:t>H</a:t>
            </a:r>
            <a:r>
              <a:rPr lang="en-US" altLang="zh-CN" sz="2000" b="1" baseline="-25000">
                <a:solidFill>
                  <a:srgbClr val="FF0000"/>
                </a:solidFill>
              </a:rPr>
              <a:t>2</a:t>
            </a:r>
            <a:r>
              <a:rPr lang="en-US" altLang="zh-CN" sz="2000" b="1">
                <a:solidFill>
                  <a:srgbClr val="FF0000"/>
                </a:solidFill>
              </a:rPr>
              <a:t>O</a:t>
            </a:r>
          </a:p>
        </p:txBody>
      </p:sp>
      <p:sp>
        <p:nvSpPr>
          <p:cNvPr id="31" name="左箭头 30"/>
          <p:cNvSpPr/>
          <p:nvPr>
            <p:custDataLst>
              <p:tags r:id="rId22"/>
            </p:custDataLst>
          </p:nvPr>
        </p:nvSpPr>
        <p:spPr>
          <a:xfrm rot="16200000">
            <a:off x="3417570" y="3825240"/>
            <a:ext cx="768985" cy="186055"/>
          </a:xfrm>
          <a:prstGeom prst="leftArrow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2" name="左箭头 31"/>
          <p:cNvSpPr/>
          <p:nvPr>
            <p:custDataLst>
              <p:tags r:id="rId23"/>
            </p:custDataLst>
          </p:nvPr>
        </p:nvSpPr>
        <p:spPr>
          <a:xfrm rot="16200000" flipH="1">
            <a:off x="3083560" y="2403475"/>
            <a:ext cx="1379855" cy="128905"/>
          </a:xfrm>
          <a:prstGeom prst="leftArrow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4" name="直接连接符 33"/>
          <p:cNvCxnSpPr/>
          <p:nvPr>
            <p:custDataLst>
              <p:tags r:id="rId24"/>
            </p:custDataLst>
          </p:nvPr>
        </p:nvCxnSpPr>
        <p:spPr>
          <a:xfrm>
            <a:off x="2350294" y="3375660"/>
            <a:ext cx="259080" cy="1905"/>
          </a:xfrm>
          <a:prstGeom prst="line">
            <a:avLst/>
          </a:prstGeom>
          <a:ln w="44450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>
            <p:custDataLst>
              <p:tags r:id="rId25"/>
            </p:custDataLst>
          </p:nvPr>
        </p:nvCxnSpPr>
        <p:spPr>
          <a:xfrm>
            <a:off x="2350294" y="1837849"/>
            <a:ext cx="259080" cy="1905"/>
          </a:xfrm>
          <a:prstGeom prst="line">
            <a:avLst/>
          </a:prstGeom>
          <a:ln w="44450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>
            <p:custDataLst>
              <p:tags r:id="rId26"/>
            </p:custDataLst>
          </p:nvPr>
        </p:nvCxnSpPr>
        <p:spPr>
          <a:xfrm>
            <a:off x="2317433" y="2233613"/>
            <a:ext cx="259080" cy="1905"/>
          </a:xfrm>
          <a:prstGeom prst="line">
            <a:avLst/>
          </a:prstGeom>
          <a:ln w="44450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>
            <p:custDataLst>
              <p:tags r:id="rId27"/>
            </p:custDataLst>
          </p:nvPr>
        </p:nvCxnSpPr>
        <p:spPr>
          <a:xfrm flipH="1" flipV="1">
            <a:off x="3837623" y="4399121"/>
            <a:ext cx="0" cy="210503"/>
          </a:xfrm>
          <a:prstGeom prst="line">
            <a:avLst/>
          </a:prstGeom>
          <a:ln w="44450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>
            <p:custDataLst>
              <p:tags r:id="rId28"/>
            </p:custDataLst>
          </p:nvPr>
        </p:nvCxnSpPr>
        <p:spPr>
          <a:xfrm flipH="1" flipV="1">
            <a:off x="5585143" y="4396740"/>
            <a:ext cx="0" cy="210503"/>
          </a:xfrm>
          <a:prstGeom prst="line">
            <a:avLst/>
          </a:prstGeom>
          <a:ln w="44450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>
            <p:custDataLst>
              <p:tags r:id="rId29"/>
            </p:custDataLst>
          </p:nvPr>
        </p:nvCxnSpPr>
        <p:spPr>
          <a:xfrm flipH="1" flipV="1">
            <a:off x="7035324" y="4417060"/>
            <a:ext cx="0" cy="210503"/>
          </a:xfrm>
          <a:prstGeom prst="line">
            <a:avLst/>
          </a:prstGeom>
          <a:ln w="44450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>
            <p:custDataLst>
              <p:tags r:id="rId30"/>
            </p:custDataLst>
          </p:nvPr>
        </p:nvCxnSpPr>
        <p:spPr>
          <a:xfrm flipH="1" flipV="1">
            <a:off x="4467225" y="4393883"/>
            <a:ext cx="0" cy="210503"/>
          </a:xfrm>
          <a:prstGeom prst="line">
            <a:avLst/>
          </a:prstGeom>
          <a:ln w="44450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>
            <p:custDataLst>
              <p:tags r:id="rId31"/>
            </p:custDataLst>
          </p:nvPr>
        </p:nvCxnSpPr>
        <p:spPr>
          <a:xfrm>
            <a:off x="2352993" y="2886393"/>
            <a:ext cx="259080" cy="1905"/>
          </a:xfrm>
          <a:prstGeom prst="line">
            <a:avLst/>
          </a:prstGeom>
          <a:ln w="44450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>
            <p:custDataLst>
              <p:tags r:id="rId32"/>
            </p:custDataLst>
          </p:nvPr>
        </p:nvSpPr>
        <p:spPr>
          <a:xfrm>
            <a:off x="1852930" y="2645886"/>
            <a:ext cx="644843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/>
              <a:t>+2</a:t>
            </a:r>
          </a:p>
        </p:txBody>
      </p:sp>
      <p:cxnSp>
        <p:nvCxnSpPr>
          <p:cNvPr id="19" name="直接连接符 18"/>
          <p:cNvCxnSpPr/>
          <p:nvPr>
            <p:custDataLst>
              <p:tags r:id="rId33"/>
            </p:custDataLst>
          </p:nvPr>
        </p:nvCxnSpPr>
        <p:spPr>
          <a:xfrm flipH="1" flipV="1">
            <a:off x="6277293" y="4410710"/>
            <a:ext cx="0" cy="210503"/>
          </a:xfrm>
          <a:prstGeom prst="line">
            <a:avLst/>
          </a:prstGeom>
          <a:ln w="44450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>
            <p:custDataLst>
              <p:tags r:id="rId34"/>
            </p:custDataLst>
          </p:nvPr>
        </p:nvSpPr>
        <p:spPr>
          <a:xfrm>
            <a:off x="6781800" y="3903980"/>
            <a:ext cx="9239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/>
              <a:t>NH</a:t>
            </a:r>
            <a:r>
              <a:rPr lang="en-US" altLang="zh-CN" sz="2400" b="1" baseline="-25000"/>
              <a:t>4</a:t>
            </a:r>
            <a:r>
              <a:rPr lang="en-US" altLang="zh-CN" sz="2400" b="1" baseline="30000"/>
              <a:t>+</a:t>
            </a:r>
            <a:endParaRPr lang="en-US" altLang="zh-CN" sz="2400" b="1"/>
          </a:p>
        </p:txBody>
      </p:sp>
      <p:sp>
        <p:nvSpPr>
          <p:cNvPr id="43" name="文本框 42"/>
          <p:cNvSpPr txBox="1"/>
          <p:nvPr>
            <p:custDataLst>
              <p:tags r:id="rId35"/>
            </p:custDataLst>
          </p:nvPr>
        </p:nvSpPr>
        <p:spPr>
          <a:xfrm>
            <a:off x="3249295" y="1778000"/>
            <a:ext cx="459740" cy="11988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被氧化</a:t>
            </a:r>
          </a:p>
        </p:txBody>
      </p:sp>
      <p:sp>
        <p:nvSpPr>
          <p:cNvPr id="44" name="文本框 43"/>
          <p:cNvSpPr txBox="1"/>
          <p:nvPr>
            <p:custDataLst>
              <p:tags r:id="rId36"/>
            </p:custDataLst>
          </p:nvPr>
        </p:nvSpPr>
        <p:spPr>
          <a:xfrm>
            <a:off x="3959860" y="3411220"/>
            <a:ext cx="459740" cy="11988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被还原</a:t>
            </a:r>
          </a:p>
        </p:txBody>
      </p:sp>
      <p:sp>
        <p:nvSpPr>
          <p:cNvPr id="45" name="文本框 44"/>
          <p:cNvSpPr txBox="1"/>
          <p:nvPr>
            <p:custDataLst>
              <p:tags r:id="rId37"/>
            </p:custDataLst>
          </p:nvPr>
        </p:nvSpPr>
        <p:spPr>
          <a:xfrm>
            <a:off x="6026944" y="4640263"/>
            <a:ext cx="70437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碱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0">
            <p14:nvContentPartPr>
              <p14:cNvPr id="15" name="墨迹 14"/>
              <p14:cNvContentPartPr/>
              <p14:nvPr/>
            </p14:nvContentPartPr>
            <p14:xfrm>
              <a:off x="1965240" y="2487600"/>
              <a:ext cx="231840" cy="777960"/>
            </p14:xfrm>
          </p:contentPart>
        </mc:Choice>
        <mc:Fallback>
          <p:pic>
            <p:nvPicPr>
              <p:cNvPr id="15" name="墨迹 14"/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1955880" y="2478240"/>
                <a:ext cx="250560" cy="79668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2" animBg="1"/>
      <p:bldP spid="43" grpId="4"/>
      <p:bldP spid="44" grpId="6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056255" y="0"/>
            <a:ext cx="3126740" cy="645160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</a:rPr>
              <a:t>  氮气的性质</a:t>
            </a:r>
            <a:endParaRPr lang="en-US" altLang="zh-CN" sz="3600" b="1">
              <a:solidFill>
                <a:schemeClr val="bg1"/>
              </a:solidFill>
            </a:endParaRPr>
          </a:p>
        </p:txBody>
      </p:sp>
      <p:pic>
        <p:nvPicPr>
          <p:cNvPr id="4" name="模拟闪电">
            <a:hlinkClick r:id="" action="ppaction://media"/>
          </p:cNvPr>
          <p:cNvPicPr/>
          <p:nvPr>
            <a:videoFile r:link="rId3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04825" y="1007110"/>
            <a:ext cx="7862570" cy="41363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2842894" y="99060"/>
            <a:ext cx="3495675" cy="646331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氮气的化学性质</a:t>
            </a: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902335" y="2461895"/>
            <a:ext cx="873760" cy="645160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</a:rPr>
              <a:t>N</a:t>
            </a:r>
            <a:r>
              <a:rPr lang="en-US" altLang="zh-CN" sz="3600" b="1" baseline="-2500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1" name="左箭头 30"/>
          <p:cNvSpPr/>
          <p:nvPr>
            <p:custDataLst>
              <p:tags r:id="rId4"/>
            </p:custDataLst>
          </p:nvPr>
        </p:nvSpPr>
        <p:spPr>
          <a:xfrm rot="8580000">
            <a:off x="1710690" y="2172970"/>
            <a:ext cx="1196340" cy="186055"/>
          </a:xfrm>
          <a:prstGeom prst="leftArrow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左箭头 3"/>
          <p:cNvSpPr/>
          <p:nvPr>
            <p:custDataLst>
              <p:tags r:id="rId5"/>
            </p:custDataLst>
          </p:nvPr>
        </p:nvSpPr>
        <p:spPr>
          <a:xfrm rot="13560000">
            <a:off x="1805305" y="3211195"/>
            <a:ext cx="1142365" cy="192405"/>
          </a:xfrm>
          <a:prstGeom prst="leftArrow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6" name="组合 5"/>
          <p:cNvGrpSpPr/>
          <p:nvPr>
            <p:custDataLst>
              <p:tags r:id="rId6"/>
            </p:custDataLst>
          </p:nvPr>
        </p:nvGrpSpPr>
        <p:grpSpPr>
          <a:xfrm>
            <a:off x="2051685" y="1437006"/>
            <a:ext cx="4907280" cy="582484"/>
            <a:chOff x="1285" y="3091"/>
            <a:chExt cx="8100" cy="1137"/>
          </a:xfrm>
        </p:grpSpPr>
        <p:sp>
          <p:nvSpPr>
            <p:cNvPr id="1603588" name="Text Box 4"/>
            <p:cNvSpPr txBox="1"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1285" y="3091"/>
              <a:ext cx="8100" cy="10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 anchorCtr="1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r>
                <a:rPr lang="en-US" altLang="zh-CN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N</a:t>
              </a:r>
              <a:r>
                <a:rPr lang="en-US" altLang="zh-CN" baseline="-30000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+O</a:t>
              </a:r>
              <a:r>
                <a:rPr lang="en-US" altLang="zh-CN" baseline="-30000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                 2NO</a:t>
              </a:r>
            </a:p>
          </p:txBody>
        </p:sp>
        <p:grpSp>
          <p:nvGrpSpPr>
            <p:cNvPr id="1603591" name="Group 7"/>
            <p:cNvGrpSpPr/>
            <p:nvPr>
              <p:custDataLst>
                <p:tags r:id="rId24"/>
              </p:custDataLst>
            </p:nvPr>
          </p:nvGrpSpPr>
          <p:grpSpPr>
            <a:xfrm>
              <a:off x="4279" y="3147"/>
              <a:ext cx="2745" cy="1081"/>
              <a:chOff x="1037" y="2856"/>
              <a:chExt cx="1098" cy="432"/>
            </a:xfrm>
          </p:grpSpPr>
          <p:sp>
            <p:nvSpPr>
              <p:cNvPr id="8198" name="Rectangle 8"/>
              <p:cNvSpPr>
                <a:spLocks noChangeArrowheads="1"/>
              </p:cNvSpPr>
              <p:nvPr>
                <p:custDataLst>
                  <p:tags r:id="rId25"/>
                </p:custDataLst>
              </p:nvPr>
            </p:nvSpPr>
            <p:spPr bwMode="auto">
              <a:xfrm>
                <a:off x="1104" y="2856"/>
                <a:ext cx="964" cy="2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1800">
                    <a:solidFill>
                      <a:srgbClr val="FF33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放电或高温</a:t>
                </a:r>
              </a:p>
            </p:txBody>
          </p:sp>
          <p:sp>
            <p:nvSpPr>
              <p:cNvPr id="8199" name="Text Box 9"/>
              <p:cNvSpPr txBox="1">
                <a:spLocks noChangeArrowheads="1"/>
              </p:cNvSpPr>
              <p:nvPr>
                <p:custDataLst>
                  <p:tags r:id="rId26"/>
                </p:custDataLst>
              </p:nvPr>
            </p:nvSpPr>
            <p:spPr bwMode="auto">
              <a:xfrm>
                <a:off x="1037" y="2929"/>
                <a:ext cx="1098" cy="3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400" dirty="0">
                    <a:solidFill>
                      <a:srgbClr val="FF33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=========</a:t>
                </a:r>
              </a:p>
            </p:txBody>
          </p:sp>
        </p:grpSp>
      </p:grpSp>
      <p:grpSp>
        <p:nvGrpSpPr>
          <p:cNvPr id="7" name="组合 6"/>
          <p:cNvGrpSpPr/>
          <p:nvPr>
            <p:custDataLst>
              <p:tags r:id="rId7"/>
            </p:custDataLst>
          </p:nvPr>
        </p:nvGrpSpPr>
        <p:grpSpPr>
          <a:xfrm>
            <a:off x="2870200" y="2917825"/>
            <a:ext cx="3742690" cy="712470"/>
            <a:chOff x="0" y="4986"/>
            <a:chExt cx="5894" cy="1122"/>
          </a:xfrm>
        </p:grpSpPr>
        <p:sp>
          <p:nvSpPr>
            <p:cNvPr id="1604613" name="Text Box 5"/>
            <p:cNvSpPr txBox="1"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0" y="5284"/>
              <a:ext cx="5895" cy="8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 anchorCtr="1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r>
                <a:rPr lang="en-US" altLang="zh-CN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N</a:t>
              </a:r>
              <a:r>
                <a:rPr lang="en-US" altLang="zh-CN" baseline="-30000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+3Mg          Mg</a:t>
              </a:r>
              <a:r>
                <a:rPr lang="en-US" altLang="zh-CN" baseline="-30000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3</a:t>
              </a:r>
              <a:r>
                <a:rPr lang="en-US" altLang="zh-CN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N</a:t>
              </a:r>
              <a:r>
                <a:rPr lang="en-US" altLang="zh-CN" baseline="-30000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  <p:grpSp>
          <p:nvGrpSpPr>
            <p:cNvPr id="1604615" name="Group 7"/>
            <p:cNvGrpSpPr/>
            <p:nvPr>
              <p:custDataLst>
                <p:tags r:id="rId20"/>
              </p:custDataLst>
            </p:nvPr>
          </p:nvGrpSpPr>
          <p:grpSpPr>
            <a:xfrm>
              <a:off x="2455" y="4986"/>
              <a:ext cx="1985" cy="1122"/>
              <a:chOff x="2282" y="125"/>
              <a:chExt cx="794" cy="449"/>
            </a:xfrm>
          </p:grpSpPr>
          <p:sp>
            <p:nvSpPr>
              <p:cNvPr id="9226" name="Rectangle 8"/>
              <p:cNvSpPr>
                <a:spLocks noChangeArrowheads="1"/>
              </p:cNvSpPr>
              <p:nvPr>
                <p:custDataLst>
                  <p:tags r:id="rId21"/>
                </p:custDataLst>
              </p:nvPr>
            </p:nvSpPr>
            <p:spPr bwMode="auto">
              <a:xfrm>
                <a:off x="2299" y="125"/>
                <a:ext cx="777" cy="2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20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点燃</a:t>
                </a:r>
              </a:p>
            </p:txBody>
          </p:sp>
          <p:sp>
            <p:nvSpPr>
              <p:cNvPr id="9227" name="Text Box 9"/>
              <p:cNvSpPr txBox="1">
                <a:spLocks noChangeArrowheads="1"/>
              </p:cNvSpPr>
              <p:nvPr>
                <p:custDataLst>
                  <p:tags r:id="rId22"/>
                </p:custDataLst>
              </p:nvPr>
            </p:nvSpPr>
            <p:spPr bwMode="auto">
              <a:xfrm>
                <a:off x="2282" y="245"/>
                <a:ext cx="774" cy="3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====</a:t>
                </a:r>
              </a:p>
            </p:txBody>
          </p:sp>
        </p:grpSp>
      </p:grpSp>
      <p:grpSp>
        <p:nvGrpSpPr>
          <p:cNvPr id="8" name="组合 7"/>
          <p:cNvGrpSpPr/>
          <p:nvPr>
            <p:custDataLst>
              <p:tags r:id="rId8"/>
            </p:custDataLst>
          </p:nvPr>
        </p:nvGrpSpPr>
        <p:grpSpPr>
          <a:xfrm>
            <a:off x="2950210" y="3785235"/>
            <a:ext cx="4213860" cy="745490"/>
            <a:chOff x="0" y="2966"/>
            <a:chExt cx="6636" cy="1174"/>
          </a:xfrm>
        </p:grpSpPr>
        <p:sp>
          <p:nvSpPr>
            <p:cNvPr id="1604612" name="Text Box 4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0" y="3163"/>
              <a:ext cx="6636" cy="8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b" anchorCtr="1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r>
                <a:rPr lang="en-US" altLang="zh-CN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N</a:t>
              </a:r>
              <a:r>
                <a:rPr lang="en-US" altLang="zh-CN" baseline="-30000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+3H</a:t>
              </a:r>
              <a:r>
                <a:rPr lang="en-US" altLang="zh-CN" baseline="-30000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                  2NH</a:t>
              </a:r>
              <a:r>
                <a:rPr lang="en-US" altLang="zh-CN" baseline="-30000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3</a:t>
              </a:r>
            </a:p>
          </p:txBody>
        </p:sp>
        <p:grpSp>
          <p:nvGrpSpPr>
            <p:cNvPr id="1604618" name="Group 10"/>
            <p:cNvGrpSpPr/>
            <p:nvPr>
              <p:custDataLst>
                <p:tags r:id="rId15"/>
              </p:custDataLst>
            </p:nvPr>
          </p:nvGrpSpPr>
          <p:grpSpPr>
            <a:xfrm>
              <a:off x="2374" y="2966"/>
              <a:ext cx="2962" cy="1175"/>
              <a:chOff x="2784" y="433"/>
              <a:chExt cx="1185" cy="470"/>
            </a:xfrm>
          </p:grpSpPr>
          <p:graphicFrame>
            <p:nvGraphicFramePr>
              <p:cNvPr id="9223" name="Object 11"/>
              <p:cNvGraphicFramePr>
                <a:graphicFrameLocks noChangeAspect="1"/>
              </p:cNvGraphicFramePr>
              <p:nvPr>
                <p:custDataLst>
                  <p:tags r:id="rId16"/>
                </p:custDataLst>
              </p:nvPr>
            </p:nvGraphicFramePr>
            <p:xfrm>
              <a:off x="2784" y="570"/>
              <a:ext cx="926" cy="21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34" name="Equation" r:id="rId28" imgW="0" imgH="0" progId="Equation.DSMT4">
                      <p:embed/>
                    </p:oleObj>
                  </mc:Choice>
                  <mc:Fallback>
                    <p:oleObj name="Equation" r:id="rId28" imgW="0" imgH="0" progId="Equation.DSMT4">
                      <p:embed/>
                      <p:pic>
                        <p:nvPicPr>
                          <p:cNvPr id="0" name="OLE substitute image"/>
                          <p:cNvPicPr/>
                          <p:nvPr/>
                        </p:nvPicPr>
                        <p:blipFill>
                          <a:blip r:embed="rId2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2784" y="570"/>
                            <a:ext cx="926" cy="21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9224" name="Rectangle 12"/>
              <p:cNvSpPr>
                <a:spLocks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2821" y="433"/>
                <a:ext cx="1148" cy="2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180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高温、高压</a:t>
                </a:r>
              </a:p>
            </p:txBody>
          </p:sp>
          <p:sp>
            <p:nvSpPr>
              <p:cNvPr id="9225" name="Rectangle 13"/>
              <p:cNvSpPr>
                <a:spLocks noChangeArrowheads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2930" y="671"/>
                <a:ext cx="851" cy="2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5875">
                    <a:solidFill>
                      <a:schemeClr val="tx1"/>
                    </a:solidFill>
                    <a:prstDash val="dash"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180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催化剂</a:t>
                </a:r>
              </a:p>
            </p:txBody>
          </p:sp>
        </p:grpSp>
      </p:grpSp>
      <p:sp>
        <p:nvSpPr>
          <p:cNvPr id="9" name="左大括号 8"/>
          <p:cNvSpPr/>
          <p:nvPr>
            <p:custDataLst>
              <p:tags r:id="rId9"/>
            </p:custDataLst>
          </p:nvPr>
        </p:nvSpPr>
        <p:spPr>
          <a:xfrm>
            <a:off x="2870200" y="3240405"/>
            <a:ext cx="212725" cy="933450"/>
          </a:xfrm>
          <a:prstGeom prst="leftBrace">
            <a:avLst/>
          </a:prstGeom>
          <a:ln w="317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009015" y="1494155"/>
            <a:ext cx="1227455" cy="460375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zh-CN" sz="2400" b="1">
                <a:solidFill>
                  <a:schemeClr val="bg1"/>
                </a:solidFill>
              </a:rPr>
              <a:t>被氧化</a:t>
            </a: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1009015" y="3324860"/>
            <a:ext cx="1227455" cy="460375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zh-CN" sz="2400" b="1">
                <a:solidFill>
                  <a:schemeClr val="bg1"/>
                </a:solidFill>
              </a:rPr>
              <a:t>被还原</a:t>
            </a:r>
          </a:p>
        </p:txBody>
      </p:sp>
      <p:sp>
        <p:nvSpPr>
          <p:cNvPr id="12" name="左大括号 11"/>
          <p:cNvSpPr/>
          <p:nvPr>
            <p:custDataLst>
              <p:tags r:id="rId12"/>
            </p:custDataLst>
          </p:nvPr>
        </p:nvSpPr>
        <p:spPr>
          <a:xfrm rot="10800000">
            <a:off x="6904990" y="1772285"/>
            <a:ext cx="259080" cy="2138045"/>
          </a:xfrm>
          <a:prstGeom prst="leftBrace">
            <a:avLst/>
          </a:prstGeom>
          <a:ln w="317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7408545" y="2611120"/>
            <a:ext cx="1463675" cy="460375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</a:rPr>
              <a:t>氮的固定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0">
            <p14:nvContentPartPr>
              <p14:cNvPr id="5" name="墨迹 4"/>
              <p14:cNvContentPartPr/>
              <p14:nvPr/>
            </p14:nvContentPartPr>
            <p14:xfrm>
              <a:off x="4488120" y="2945880"/>
              <a:ext cx="1709280" cy="1328760"/>
            </p14:xfrm>
          </p:contentPart>
        </mc:Choice>
        <mc:Fallback>
          <p:pic>
            <p:nvPicPr>
              <p:cNvPr id="5" name="墨迹 4"/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4478760" y="2936520"/>
                <a:ext cx="1728000" cy="134748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" grpId="2" animBg="1"/>
      <p:bldP spid="9" grpId="6" animBg="1"/>
      <p:bldP spid="10" grpId="4" animBg="1"/>
      <p:bldP spid="11" grpId="8" animBg="1"/>
      <p:bldP spid="12" grpId="9" animBg="1"/>
      <p:bldP spid="13" grpId="1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5121"/>
          <p:cNvSpPr txBox="1"/>
          <p:nvPr>
            <p:custDataLst>
              <p:tags r:id="rId1"/>
            </p:custDataLst>
          </p:nvPr>
        </p:nvSpPr>
        <p:spPr>
          <a:xfrm>
            <a:off x="222159" y="220436"/>
            <a:ext cx="23552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氮的固定</a:t>
            </a:r>
          </a:p>
        </p:txBody>
      </p:sp>
      <p:sp>
        <p:nvSpPr>
          <p:cNvPr id="5123" name="文本框 5122"/>
          <p:cNvSpPr txBox="1"/>
          <p:nvPr>
            <p:custDataLst>
              <p:tags r:id="rId2"/>
            </p:custDataLst>
          </p:nvPr>
        </p:nvSpPr>
        <p:spPr>
          <a:xfrm>
            <a:off x="836930" y="989965"/>
            <a:ext cx="7576820" cy="499110"/>
          </a:xfrm>
          <a:prstGeom prst="rect">
            <a:avLst/>
          </a:prstGeom>
          <a:noFill/>
          <a:ln w="9525">
            <a:noFill/>
          </a:ln>
        </p:spPr>
        <p:txBody>
          <a:bodyPr wrap="square" lIns="69570" tIns="34784" rIns="69570" bIns="34784" anchor="t">
            <a:spAutoFit/>
          </a:bodyPr>
          <a:lstStyle/>
          <a:p>
            <a:pPr algn="just" defTabSz="835025"/>
            <a:r>
              <a:rPr lang="zh-CN" altLang="en-US" sz="2800" b="1">
                <a:solidFill>
                  <a:srgbClr val="990099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将</a:t>
            </a:r>
            <a:r>
              <a:rPr lang="zh-CN" altLang="en-US" sz="2800" b="1" u="sng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游离态的氮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转变为</a:t>
            </a:r>
            <a:r>
              <a:rPr lang="zh-CN" altLang="en-US" sz="2800" b="1" u="sng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氮的化合物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叫做氮的固定</a:t>
            </a:r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24D898C5-5E20-4835-A587-189F939E31FB}"/>
              </a:ext>
            </a:extLst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 rotWithShape="1">
          <a:blip r:embed="rId7"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85532"/>
          <a:stretch/>
        </p:blipFill>
        <p:spPr bwMode="auto">
          <a:xfrm>
            <a:off x="139137" y="1567013"/>
            <a:ext cx="1260629" cy="3672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24D898C5-5E20-4835-A587-189F939E31FB}"/>
              </a:ext>
            </a:extLst>
          </p:cNvPr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 rotWithShape="1">
          <a:blip r:embed="rId7"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98" b="55232"/>
          <a:stretch/>
        </p:blipFill>
        <p:spPr bwMode="auto">
          <a:xfrm>
            <a:off x="1508139" y="1613444"/>
            <a:ext cx="7450268" cy="1644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id="{24D898C5-5E20-4835-A587-189F939E31FB}"/>
              </a:ext>
            </a:extLst>
          </p:cNvPr>
          <p:cNvPicPr>
            <a:picLocks noGrp="1" noChangeAspect="1" noChangeArrowheads="1"/>
          </p:cNvPicPr>
          <p:nvPr>
            <p:ph idx="1"/>
            <p:custDataLst>
              <p:tags r:id="rId5"/>
            </p:custDataLst>
          </p:nvPr>
        </p:nvPicPr>
        <p:blipFill rotWithShape="1">
          <a:blip r:embed="rId7"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39" t="56581"/>
          <a:stretch/>
        </p:blipFill>
        <p:spPr bwMode="auto">
          <a:xfrm>
            <a:off x="1571345" y="3559945"/>
            <a:ext cx="7023501" cy="1506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1"/>
      <p:bldP spid="51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2802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122944" y="388105"/>
            <a:ext cx="2059043" cy="580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07AAE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D3F4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AF5FC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(1)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 物理性质</a:t>
            </a:r>
          </a:p>
        </p:txBody>
      </p:sp>
      <p:graphicFrame>
        <p:nvGraphicFramePr>
          <p:cNvPr id="1612933" name="Group 133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146197916"/>
              </p:ext>
            </p:extLst>
          </p:nvPr>
        </p:nvGraphicFramePr>
        <p:xfrm>
          <a:off x="1243966" y="1018223"/>
          <a:ext cx="6178391" cy="1724502"/>
        </p:xfrm>
        <a:graphic>
          <a:graphicData uri="http://schemas.openxmlformats.org/drawingml/2006/table">
            <a:tbl>
              <a:tblPr>
                <a:effectLst/>
                <a:tableStyleId>{5940675A-B579-460E-94D1-54222C63F5DA}</a:tableStyleId>
              </a:tblPr>
              <a:tblGrid>
                <a:gridCol w="8924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0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48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25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215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468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8195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物质</a:t>
                      </a:r>
                    </a:p>
                  </a:txBody>
                  <a:tcPr marL="61739" marR="61739" marT="30869" marB="30869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颜色</a:t>
                      </a:r>
                    </a:p>
                  </a:txBody>
                  <a:tcPr marL="61739" marR="61739" marT="30869" marB="3086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状态</a:t>
                      </a:r>
                    </a:p>
                  </a:txBody>
                  <a:tcPr marL="61739" marR="61739" marT="30869" marB="3086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气味</a:t>
                      </a:r>
                    </a:p>
                  </a:txBody>
                  <a:tcPr marL="61739" marR="61739" marT="30869" marB="3086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毒性</a:t>
                      </a:r>
                    </a:p>
                  </a:txBody>
                  <a:tcPr marL="61739" marR="61739" marT="30869" marB="3086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水溶性</a:t>
                      </a:r>
                    </a:p>
                  </a:txBody>
                  <a:tcPr marL="61739" marR="61739" marT="30869" marB="3086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05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NO</a:t>
                      </a:r>
                    </a:p>
                  </a:txBody>
                  <a:tcPr marL="61739" marR="61739" marT="30869" marB="30869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_____</a:t>
                      </a:r>
                    </a:p>
                  </a:txBody>
                  <a:tcPr marL="61739" marR="61739" marT="30869" marB="3086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气体</a:t>
                      </a:r>
                    </a:p>
                  </a:txBody>
                  <a:tcPr marL="61739" marR="61739" marT="30869" marB="3086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_____</a:t>
                      </a:r>
                    </a:p>
                  </a:txBody>
                  <a:tcPr marL="61739" marR="61739" marT="30869" marB="3086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有毒</a:t>
                      </a:r>
                    </a:p>
                  </a:txBody>
                  <a:tcPr marL="61739" marR="61739" marT="30869" marB="3086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___</a:t>
                      </a:r>
                      <a:r>
                        <a:rPr kumimoji="0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溶于水</a:t>
                      </a:r>
                    </a:p>
                  </a:txBody>
                  <a:tcPr marL="61739" marR="61739" marT="30869" marB="3086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19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NO</a:t>
                      </a:r>
                      <a:r>
                        <a:rPr kumimoji="0" lang="en-US" altLang="zh-CN" sz="2100" b="1" i="0" u="none" strike="noStrike" cap="none" normalizeH="0" baseline="-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2</a:t>
                      </a:r>
                      <a:endParaRPr kumimoji="0" lang="en-US" altLang="zh-CN" sz="21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1739" marR="61739" marT="30869" marB="30869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_______</a:t>
                      </a:r>
                    </a:p>
                  </a:txBody>
                  <a:tcPr marL="61739" marR="61739" marT="30869" marB="3086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气体</a:t>
                      </a:r>
                    </a:p>
                  </a:txBody>
                  <a:tcPr marL="61739" marR="61739" marT="30869" marB="3086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______</a:t>
                      </a:r>
                    </a:p>
                  </a:txBody>
                  <a:tcPr marL="61739" marR="61739" marT="30869" marB="3086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有毒</a:t>
                      </a:r>
                    </a:p>
                  </a:txBody>
                  <a:tcPr marL="61739" marR="61739" marT="30869" marB="3086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___</a:t>
                      </a:r>
                      <a:r>
                        <a:rPr kumimoji="0" lang="zh-CN" altLang="en-US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溶于水</a:t>
                      </a:r>
                    </a:p>
                  </a:txBody>
                  <a:tcPr marL="61739" marR="61739" marT="30869" marB="3086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612927" name="Text Box 12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274031" y="1358926"/>
            <a:ext cx="848913" cy="519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07AAE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D3F4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AF5FC"/>
                  </a:outerShdw>
                </a:effectLst>
              </a14:hiddenEffects>
            </a:ext>
          </a:extLst>
        </p:spPr>
        <p:txBody>
          <a:bodyPr anchor="b" anchorCtr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>
                <a:solidFill>
                  <a:srgbClr val="FF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无色</a:t>
            </a:r>
          </a:p>
        </p:txBody>
      </p:sp>
      <p:sp>
        <p:nvSpPr>
          <p:cNvPr id="1612928" name="Text Box 12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327310" y="1358926"/>
            <a:ext cx="848913" cy="519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07AAE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D3F4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AF5FC"/>
                  </a:outerShdw>
                </a:effectLst>
              </a14:hiddenEffects>
            </a:ext>
          </a:extLst>
        </p:spPr>
        <p:txBody>
          <a:bodyPr anchor="b" anchorCtr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>
                <a:solidFill>
                  <a:srgbClr val="FF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无味</a:t>
            </a:r>
          </a:p>
        </p:txBody>
      </p:sp>
      <p:sp>
        <p:nvSpPr>
          <p:cNvPr id="1612929" name="Text Box 12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076951" y="1359049"/>
            <a:ext cx="518636" cy="519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07AAE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D3F4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AF5FC"/>
                  </a:outerShdw>
                </a:effectLst>
              </a14:hiddenEffects>
            </a:ext>
          </a:extLst>
        </p:spPr>
        <p:txBody>
          <a:bodyPr wrap="square" anchor="b" anchorCtr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>
                <a:solidFill>
                  <a:srgbClr val="FF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不</a:t>
            </a:r>
          </a:p>
        </p:txBody>
      </p:sp>
      <p:sp>
        <p:nvSpPr>
          <p:cNvPr id="1612930" name="Text Box 130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073959" y="2023670"/>
            <a:ext cx="1183334" cy="519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07AAE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D3F4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AF5FC"/>
                  </a:outerShdw>
                </a:effectLst>
              </a14:hiddenEffects>
            </a:ext>
          </a:extLst>
        </p:spPr>
        <p:txBody>
          <a:bodyPr anchor="b" anchorCtr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>
                <a:solidFill>
                  <a:srgbClr val="FF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红棕色</a:t>
            </a:r>
          </a:p>
        </p:txBody>
      </p:sp>
      <p:sp>
        <p:nvSpPr>
          <p:cNvPr id="1612931" name="Text Box 13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102950" y="2022454"/>
            <a:ext cx="1183334" cy="519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07AAE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D3F4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AF5FC"/>
                  </a:outerShdw>
                </a:effectLst>
              </a14:hiddenEffects>
            </a:ext>
          </a:extLst>
        </p:spPr>
        <p:txBody>
          <a:bodyPr anchor="b" anchorCtr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>
                <a:solidFill>
                  <a:srgbClr val="FF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刺激性</a:t>
            </a:r>
          </a:p>
        </p:txBody>
      </p:sp>
      <p:sp>
        <p:nvSpPr>
          <p:cNvPr id="1612932" name="Text Box 13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105313" y="2022454"/>
            <a:ext cx="518780" cy="519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07AAE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D3F4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AF5FC"/>
                  </a:outerShdw>
                </a:effectLst>
              </a14:hiddenEffects>
            </a:ext>
          </a:extLst>
        </p:spPr>
        <p:txBody>
          <a:bodyPr anchor="b" anchorCtr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>
                <a:solidFill>
                  <a:srgbClr val="FF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易</a:t>
            </a:r>
          </a:p>
        </p:txBody>
      </p:sp>
      <p:pic>
        <p:nvPicPr>
          <p:cNvPr id="17" name="Picture 4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73951" y="3168320"/>
            <a:ext cx="904037" cy="1526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5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63816" y="3168968"/>
            <a:ext cx="939165" cy="1525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FE9B9BD3-49BA-4CF3-AFEB-62C608D597D6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81514" y="42285"/>
            <a:ext cx="2845435" cy="645160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氮的氧化物</a:t>
            </a:r>
            <a:endParaRPr lang="en-US" altLang="zh-CN" sz="3600" b="1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2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2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2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2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2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2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2927" grpId="0"/>
      <p:bldP spid="1612928" grpId="0"/>
      <p:bldP spid="1612929" grpId="0"/>
      <p:bldP spid="1612930" grpId="0"/>
      <p:bldP spid="1612931" grpId="0"/>
      <p:bldP spid="16129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013075" y="106045"/>
            <a:ext cx="3117850" cy="645160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</a:rPr>
              <a:t>氮的氧化物</a:t>
            </a:r>
            <a:endParaRPr lang="en-US" altLang="zh-CN" sz="3600" b="1">
              <a:solidFill>
                <a:schemeClr val="bg1"/>
              </a:solidFill>
            </a:endParaRPr>
          </a:p>
        </p:txBody>
      </p:sp>
      <p:pic>
        <p:nvPicPr>
          <p:cNvPr id="5" name="一氧化氮与氧气反应">
            <a:hlinkClick r:id="" action="ppaction://media"/>
          </p:cNvPr>
          <p:cNvPicPr/>
          <p:nvPr>
            <a:videoFile r:link="rId3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28370" y="751205"/>
            <a:ext cx="7804785" cy="39249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  <p:tag name="KSO_WM_MEDIACOVER_FLAG" val="1"/>
  <p:tag name="KSO_WM_UNIT_MEDIACOVER_BTN_STATE" val="1"/>
  <p:tag name="KSO_WM_UNIT_MEDIACOVER_BTNRECT" val="0*0*0*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  <p:tag name="KSO_WM_MEDIACOVER_FLAG" val="1"/>
  <p:tag name="KSO_WM_UNIT_MEDIACOVER_BTN_STATE" val="1"/>
  <p:tag name="KSO_WM_UNIT_MEDIACOVER_BTNRECT" val="0*0*0*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  <p:tag name="KSO_WM_MEDIACOVER_FLAG" val="1"/>
  <p:tag name="KSO_WM_UNIT_MEDIACOVER_BTN_POS" val="c"/>
  <p:tag name="KSO_WM_UNIT_MEDIACOVER_BTN_STATE" val="1"/>
  <p:tag name="KSO_WM_UNIT_MEDIACOVER_BTN_STYLE" val="ee0bc779c1f3d7f3e90c96344320e69a"/>
  <p:tag name="KSO_WM_UNIT_MEDIACOVER_BTNRECT" val="5768*2963*1273*1273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6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5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6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  <p:tag name="KSO_WM_UNIT_TABLE_BEAUTIFY" val="smartTable{802c7386-86f8-4195-ad88-e48ea419d5f0}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  <p:tag name="KSO_WM_UNIT_PLACING_PICTURE_USER_VIEWPORT" val="{&quot;height&quot;:3668,&quot;width&quot;:4305}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614</Words>
  <Application>Microsoft Office PowerPoint</Application>
  <PresentationFormat>全屏显示(16:10)</PresentationFormat>
  <Paragraphs>157</Paragraphs>
  <Slides>23</Slides>
  <Notes>3</Notes>
  <HiddenSlides>0</HiddenSlides>
  <MMClips>3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等线</vt:lpstr>
      <vt:lpstr>华文中宋</vt:lpstr>
      <vt:lpstr>楷体</vt:lpstr>
      <vt:lpstr>宋体</vt:lpstr>
      <vt:lpstr>微软雅黑</vt:lpstr>
      <vt:lpstr>Arial</vt:lpstr>
      <vt:lpstr>Times New Roman</vt:lpstr>
      <vt:lpstr>Verdana</vt:lpstr>
      <vt:lpstr>Wingdings</vt:lpstr>
      <vt:lpstr>Office 主题​​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sdfz</cp:lastModifiedBy>
  <cp:revision>11</cp:revision>
  <cp:lastPrinted>2020-12-23T09:26:37Z</cp:lastPrinted>
  <dcterms:created xsi:type="dcterms:W3CDTF">2020-12-23T09:26:37Z</dcterms:created>
  <dcterms:modified xsi:type="dcterms:W3CDTF">2021-03-19T03:12:16Z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